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08"/>
  </p:notesMasterIdLst>
  <p:sldIdLst>
    <p:sldId id="256" r:id="rId2"/>
    <p:sldId id="257" r:id="rId3"/>
    <p:sldId id="671" r:id="rId4"/>
    <p:sldId id="259" r:id="rId5"/>
    <p:sldId id="516" r:id="rId6"/>
    <p:sldId id="261" r:id="rId7"/>
    <p:sldId id="258" r:id="rId8"/>
    <p:sldId id="262" r:id="rId9"/>
    <p:sldId id="263" r:id="rId10"/>
    <p:sldId id="657" r:id="rId11"/>
    <p:sldId id="658" r:id="rId12"/>
    <p:sldId id="659" r:id="rId13"/>
    <p:sldId id="668" r:id="rId14"/>
    <p:sldId id="660" r:id="rId15"/>
    <p:sldId id="661" r:id="rId16"/>
    <p:sldId id="674" r:id="rId17"/>
    <p:sldId id="662" r:id="rId18"/>
    <p:sldId id="663" r:id="rId19"/>
    <p:sldId id="664" r:id="rId20"/>
    <p:sldId id="665" r:id="rId21"/>
    <p:sldId id="666" r:id="rId22"/>
    <p:sldId id="667" r:id="rId23"/>
    <p:sldId id="669" r:id="rId24"/>
    <p:sldId id="670" r:id="rId25"/>
    <p:sldId id="518" r:id="rId26"/>
    <p:sldId id="519" r:id="rId27"/>
    <p:sldId id="520" r:id="rId28"/>
    <p:sldId id="521" r:id="rId29"/>
    <p:sldId id="522" r:id="rId30"/>
    <p:sldId id="523" r:id="rId31"/>
    <p:sldId id="524" r:id="rId32"/>
    <p:sldId id="525" r:id="rId33"/>
    <p:sldId id="526" r:id="rId34"/>
    <p:sldId id="527" r:id="rId35"/>
    <p:sldId id="528" r:id="rId36"/>
    <p:sldId id="529" r:id="rId37"/>
    <p:sldId id="530" r:id="rId38"/>
    <p:sldId id="531" r:id="rId39"/>
    <p:sldId id="532" r:id="rId40"/>
    <p:sldId id="533" r:id="rId41"/>
    <p:sldId id="534" r:id="rId42"/>
    <p:sldId id="535" r:id="rId43"/>
    <p:sldId id="536" r:id="rId44"/>
    <p:sldId id="537" r:id="rId45"/>
    <p:sldId id="538" r:id="rId46"/>
    <p:sldId id="539" r:id="rId47"/>
    <p:sldId id="540" r:id="rId48"/>
    <p:sldId id="547" r:id="rId49"/>
    <p:sldId id="548" r:id="rId50"/>
    <p:sldId id="549" r:id="rId51"/>
    <p:sldId id="550" r:id="rId52"/>
    <p:sldId id="672" r:id="rId53"/>
    <p:sldId id="551" r:id="rId54"/>
    <p:sldId id="552" r:id="rId55"/>
    <p:sldId id="553" r:id="rId56"/>
    <p:sldId id="554" r:id="rId57"/>
    <p:sldId id="555" r:id="rId58"/>
    <p:sldId id="556" r:id="rId59"/>
    <p:sldId id="557" r:id="rId60"/>
    <p:sldId id="558" r:id="rId61"/>
    <p:sldId id="559" r:id="rId62"/>
    <p:sldId id="560" r:id="rId63"/>
    <p:sldId id="561" r:id="rId64"/>
    <p:sldId id="673" r:id="rId65"/>
    <p:sldId id="562" r:id="rId66"/>
    <p:sldId id="563" r:id="rId67"/>
    <p:sldId id="564" r:id="rId68"/>
    <p:sldId id="565" r:id="rId69"/>
    <p:sldId id="566" r:id="rId70"/>
    <p:sldId id="567" r:id="rId71"/>
    <p:sldId id="568" r:id="rId72"/>
    <p:sldId id="569" r:id="rId73"/>
    <p:sldId id="570" r:id="rId74"/>
    <p:sldId id="571" r:id="rId75"/>
    <p:sldId id="572" r:id="rId76"/>
    <p:sldId id="573" r:id="rId77"/>
    <p:sldId id="574" r:id="rId78"/>
    <p:sldId id="575" r:id="rId79"/>
    <p:sldId id="576" r:id="rId80"/>
    <p:sldId id="577" r:id="rId81"/>
    <p:sldId id="578" r:id="rId82"/>
    <p:sldId id="579" r:id="rId83"/>
    <p:sldId id="580" r:id="rId84"/>
    <p:sldId id="581" r:id="rId85"/>
    <p:sldId id="582" r:id="rId86"/>
    <p:sldId id="583" r:id="rId87"/>
    <p:sldId id="584" r:id="rId88"/>
    <p:sldId id="585" r:id="rId89"/>
    <p:sldId id="586" r:id="rId90"/>
    <p:sldId id="587" r:id="rId91"/>
    <p:sldId id="602" r:id="rId92"/>
    <p:sldId id="603" r:id="rId93"/>
    <p:sldId id="604" r:id="rId94"/>
    <p:sldId id="605" r:id="rId95"/>
    <p:sldId id="606" r:id="rId96"/>
    <p:sldId id="607" r:id="rId97"/>
    <p:sldId id="608" r:id="rId98"/>
    <p:sldId id="609" r:id="rId99"/>
    <p:sldId id="610" r:id="rId100"/>
    <p:sldId id="611" r:id="rId101"/>
    <p:sldId id="612" r:id="rId102"/>
    <p:sldId id="613" r:id="rId103"/>
    <p:sldId id="614" r:id="rId104"/>
    <p:sldId id="615" r:id="rId105"/>
    <p:sldId id="620" r:id="rId106"/>
    <p:sldId id="621" r:id="rId107"/>
  </p:sldIdLst>
  <p:sldSz cx="17340263" cy="9753600"/>
  <p:notesSz cx="6858000" cy="1590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F5B3D63-3A77-4701-ADF0-9E569045ABFB}">
          <p14:sldIdLst>
            <p14:sldId id="256"/>
            <p14:sldId id="257"/>
            <p14:sldId id="671"/>
            <p14:sldId id="259"/>
            <p14:sldId id="516"/>
            <p14:sldId id="261"/>
            <p14:sldId id="258"/>
            <p14:sldId id="262"/>
            <p14:sldId id="263"/>
            <p14:sldId id="657"/>
            <p14:sldId id="658"/>
            <p14:sldId id="659"/>
            <p14:sldId id="668"/>
            <p14:sldId id="660"/>
            <p14:sldId id="661"/>
            <p14:sldId id="674"/>
            <p14:sldId id="662"/>
            <p14:sldId id="663"/>
            <p14:sldId id="664"/>
            <p14:sldId id="665"/>
            <p14:sldId id="666"/>
            <p14:sldId id="667"/>
            <p14:sldId id="669"/>
            <p14:sldId id="670"/>
          </p14:sldIdLst>
        </p14:section>
        <p14:section name="Theory" id="{F34B95B5-0B66-49D5-9686-2EA2EAC9D5E5}">
          <p14:sldIdLst>
            <p14:sldId id="518"/>
            <p14:sldId id="519"/>
            <p14:sldId id="520"/>
            <p14:sldId id="521"/>
            <p14:sldId id="522"/>
            <p14:sldId id="523"/>
            <p14:sldId id="524"/>
            <p14:sldId id="525"/>
            <p14:sldId id="526"/>
            <p14:sldId id="527"/>
            <p14:sldId id="528"/>
            <p14:sldId id="529"/>
            <p14:sldId id="530"/>
            <p14:sldId id="531"/>
            <p14:sldId id="532"/>
            <p14:sldId id="533"/>
            <p14:sldId id="534"/>
            <p14:sldId id="535"/>
            <p14:sldId id="536"/>
            <p14:sldId id="537"/>
            <p14:sldId id="538"/>
            <p14:sldId id="539"/>
            <p14:sldId id="540"/>
            <p14:sldId id="547"/>
            <p14:sldId id="548"/>
            <p14:sldId id="549"/>
            <p14:sldId id="550"/>
            <p14:sldId id="672"/>
            <p14:sldId id="551"/>
            <p14:sldId id="552"/>
            <p14:sldId id="553"/>
            <p14:sldId id="554"/>
            <p14:sldId id="555"/>
            <p14:sldId id="556"/>
            <p14:sldId id="557"/>
            <p14:sldId id="558"/>
            <p14:sldId id="559"/>
            <p14:sldId id="560"/>
            <p14:sldId id="561"/>
            <p14:sldId id="673"/>
            <p14:sldId id="562"/>
            <p14:sldId id="563"/>
            <p14:sldId id="564"/>
          </p14:sldIdLst>
        </p14:section>
        <p14:section name="Advance topic" id="{5AFE5E74-6571-4B4C-A901-0442E1A090A0}">
          <p14:sldIdLst>
            <p14:sldId id="565"/>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5"/>
            <p14:sldId id="586"/>
            <p14:sldId id="587"/>
            <p14:sldId id="602"/>
            <p14:sldId id="603"/>
            <p14:sldId id="604"/>
            <p14:sldId id="605"/>
            <p14:sldId id="606"/>
            <p14:sldId id="607"/>
            <p14:sldId id="608"/>
            <p14:sldId id="609"/>
            <p14:sldId id="610"/>
            <p14:sldId id="611"/>
            <p14:sldId id="612"/>
            <p14:sldId id="613"/>
            <p14:sldId id="614"/>
            <p14:sldId id="615"/>
            <p14:sldId id="620"/>
            <p14:sldId id="6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FD7FA6"/>
    <a:srgbClr val="4370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15EDE9-8DC4-466D-9324-CCC5452D1AF1}" v="691" dt="2019-08-01T03:28:23.960"/>
    <p1510:client id="{C1C772B6-F40E-4600-8B8F-6F78E7C1612F}" v="6" dt="2019-07-31T13:52:27.645"/>
    <p1510:client id="{09A3F21A-A12D-4D10-A116-9FFE1F8C9F6A}" v="15" dt="2019-08-01T03:15:33.690"/>
    <p1510:client id="{52E61CE9-D9E6-454F-99B7-B8A732C48CAA}" v="5" dt="2019-07-31T17:22:32.0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5221"/>
  </p:normalViewPr>
  <p:slideViewPr>
    <p:cSldViewPr snapToGrid="0">
      <p:cViewPr varScale="1">
        <p:scale>
          <a:sx n="53" d="100"/>
          <a:sy n="53" d="100"/>
        </p:scale>
        <p:origin x="960"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6/11/relationships/changesInfo" Target="changesInfos/changesInfo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來賓使用者" providerId="Windows Live" clId="Web-{2ED3897E-EC25-46B5-95EB-55D9E3402BC0}"/>
    <pc:docChg chg="modSld">
      <pc:chgData name="來賓使用者" userId="" providerId="Windows Live" clId="Web-{2ED3897E-EC25-46B5-95EB-55D9E3402BC0}" dt="2019-07-30T01:50:14.555" v="2"/>
      <pc:docMkLst>
        <pc:docMk/>
      </pc:docMkLst>
      <pc:sldChg chg="modSp">
        <pc:chgData name="來賓使用者" userId="" providerId="Windows Live" clId="Web-{2ED3897E-EC25-46B5-95EB-55D9E3402BC0}" dt="2019-07-30T01:46:04.011" v="1" actId="1076"/>
        <pc:sldMkLst>
          <pc:docMk/>
          <pc:sldMk cId="0" sldId="256"/>
        </pc:sldMkLst>
        <pc:picChg chg="mod">
          <ac:chgData name="來賓使用者" userId="" providerId="Windows Live" clId="Web-{2ED3897E-EC25-46B5-95EB-55D9E3402BC0}" dt="2019-07-30T01:46:04.011" v="1" actId="1076"/>
          <ac:picMkLst>
            <pc:docMk/>
            <pc:sldMk cId="0" sldId="256"/>
            <ac:picMk id="4" creationId="{00000000-0000-0000-0000-000000000000}"/>
          </ac:picMkLst>
        </pc:picChg>
      </pc:sldChg>
      <pc:sldChg chg="mod modShow">
        <pc:chgData name="來賓使用者" userId="" providerId="Windows Live" clId="Web-{2ED3897E-EC25-46B5-95EB-55D9E3402BC0}" dt="2019-07-30T01:50:14.555" v="2"/>
        <pc:sldMkLst>
          <pc:docMk/>
          <pc:sldMk cId="907558382" sldId="658"/>
        </pc:sldMkLst>
      </pc:sldChg>
    </pc:docChg>
  </pc:docChgLst>
  <pc:docChgLst>
    <pc:chgData name="Chia Hsuan Kuo" userId="6056e55043cd3cf5" providerId="LiveId" clId="{7AB68BAB-446B-409D-92A9-B05B6F43AFFF}"/>
    <pc:docChg chg="modSld">
      <pc:chgData name="Chia Hsuan Kuo" userId="6056e55043cd3cf5" providerId="LiveId" clId="{7AB68BAB-446B-409D-92A9-B05B6F43AFFF}" dt="2019-07-31T13:54:08.963" v="3" actId="1035"/>
      <pc:docMkLst>
        <pc:docMk/>
      </pc:docMkLst>
      <pc:sldChg chg="modSp">
        <pc:chgData name="Chia Hsuan Kuo" userId="6056e55043cd3cf5" providerId="LiveId" clId="{7AB68BAB-446B-409D-92A9-B05B6F43AFFF}" dt="2019-07-31T13:54:08.963" v="3" actId="1035"/>
        <pc:sldMkLst>
          <pc:docMk/>
          <pc:sldMk cId="624413007" sldId="567"/>
        </pc:sldMkLst>
        <pc:spChg chg="mod">
          <ac:chgData name="Chia Hsuan Kuo" userId="6056e55043cd3cf5" providerId="LiveId" clId="{7AB68BAB-446B-409D-92A9-B05B6F43AFFF}" dt="2019-07-31T13:54:08.963" v="3" actId="1035"/>
          <ac:spMkLst>
            <pc:docMk/>
            <pc:sldMk cId="624413007" sldId="567"/>
            <ac:spMk id="615" creationId="{00000000-0000-0000-0000-000000000000}"/>
          </ac:spMkLst>
        </pc:spChg>
      </pc:sldChg>
    </pc:docChg>
  </pc:docChgLst>
  <pc:docChgLst>
    <pc:chgData name="來賓使用者" providerId="Windows Live" clId="Web-{C1C772B6-F40E-4600-8B8F-6F78E7C1612F}"/>
    <pc:docChg chg="modSld">
      <pc:chgData name="來賓使用者" userId="" providerId="Windows Live" clId="Web-{C1C772B6-F40E-4600-8B8F-6F78E7C1612F}" dt="2019-07-31T13:52:27.645" v="5" actId="1076"/>
      <pc:docMkLst>
        <pc:docMk/>
      </pc:docMkLst>
      <pc:sldChg chg="modSp">
        <pc:chgData name="來賓使用者" userId="" providerId="Windows Live" clId="Web-{C1C772B6-F40E-4600-8B8F-6F78E7C1612F}" dt="2019-07-31T13:51:40.659" v="2" actId="20577"/>
        <pc:sldMkLst>
          <pc:docMk/>
          <pc:sldMk cId="82425388" sldId="565"/>
        </pc:sldMkLst>
        <pc:spChg chg="mod">
          <ac:chgData name="來賓使用者" userId="" providerId="Windows Live" clId="Web-{C1C772B6-F40E-4600-8B8F-6F78E7C1612F}" dt="2019-07-31T13:51:40.659" v="2" actId="20577"/>
          <ac:spMkLst>
            <pc:docMk/>
            <pc:sldMk cId="82425388" sldId="565"/>
            <ac:spMk id="606" creationId="{00000000-0000-0000-0000-000000000000}"/>
          </ac:spMkLst>
        </pc:spChg>
      </pc:sldChg>
      <pc:sldChg chg="modSp">
        <pc:chgData name="來賓使用者" userId="" providerId="Windows Live" clId="Web-{C1C772B6-F40E-4600-8B8F-6F78E7C1612F}" dt="2019-07-31T13:52:27.645" v="5" actId="1076"/>
        <pc:sldMkLst>
          <pc:docMk/>
          <pc:sldMk cId="624413007" sldId="567"/>
        </pc:sldMkLst>
        <pc:spChg chg="mod">
          <ac:chgData name="來賓使用者" userId="" providerId="Windows Live" clId="Web-{C1C772B6-F40E-4600-8B8F-6F78E7C1612F}" dt="2019-07-31T13:52:17.536" v="4" actId="1076"/>
          <ac:spMkLst>
            <pc:docMk/>
            <pc:sldMk cId="624413007" sldId="567"/>
            <ac:spMk id="615" creationId="{00000000-0000-0000-0000-000000000000}"/>
          </ac:spMkLst>
        </pc:spChg>
        <pc:picChg chg="mod">
          <ac:chgData name="來賓使用者" userId="" providerId="Windows Live" clId="Web-{C1C772B6-F40E-4600-8B8F-6F78E7C1612F}" dt="2019-07-31T13:52:27.645" v="5" actId="1076"/>
          <ac:picMkLst>
            <pc:docMk/>
            <pc:sldMk cId="624413007" sldId="567"/>
            <ac:picMk id="614" creationId="{00000000-0000-0000-0000-000000000000}"/>
          </ac:picMkLst>
        </pc:picChg>
      </pc:sldChg>
    </pc:docChg>
  </pc:docChgLst>
  <pc:docChgLst>
    <pc:chgData name="Chia Hsuan Kuo" userId="6056e55043cd3cf5" providerId="Windows Live" clId="Web-{52E61CE9-D9E6-454F-99B7-B8A732C48CAA}"/>
    <pc:docChg chg="addSld modSld modSection">
      <pc:chgData name="Chia Hsuan Kuo" userId="6056e55043cd3cf5" providerId="Windows Live" clId="Web-{52E61CE9-D9E6-454F-99B7-B8A732C48CAA}" dt="2019-07-31T17:32:48.553" v="69"/>
      <pc:docMkLst>
        <pc:docMk/>
      </pc:docMkLst>
      <pc:sldChg chg="modNotes">
        <pc:chgData name="Chia Hsuan Kuo" userId="6056e55043cd3cf5" providerId="Windows Live" clId="Web-{52E61CE9-D9E6-454F-99B7-B8A732C48CAA}" dt="2019-07-31T17:25:37.396" v="66"/>
        <pc:sldMkLst>
          <pc:docMk/>
          <pc:sldMk cId="19567254" sldId="585"/>
        </pc:sldMkLst>
      </pc:sldChg>
      <pc:sldChg chg="modNotes">
        <pc:chgData name="Chia Hsuan Kuo" userId="6056e55043cd3cf5" providerId="Windows Live" clId="Web-{52E61CE9-D9E6-454F-99B7-B8A732C48CAA}" dt="2019-07-31T17:32:48.553" v="69"/>
        <pc:sldMkLst>
          <pc:docMk/>
          <pc:sldMk cId="1067317493" sldId="603"/>
        </pc:sldMkLst>
      </pc:sldChg>
      <pc:sldChg chg="addSp delSp modSp new mod setBg setClrOvrMap">
        <pc:chgData name="Chia Hsuan Kuo" userId="6056e55043cd3cf5" providerId="Windows Live" clId="Web-{52E61CE9-D9E6-454F-99B7-B8A732C48CAA}" dt="2019-07-31T17:24:07.380" v="24"/>
        <pc:sldMkLst>
          <pc:docMk/>
          <pc:sldMk cId="3637108740" sldId="673"/>
        </pc:sldMkLst>
        <pc:spChg chg="mod ord">
          <ac:chgData name="Chia Hsuan Kuo" userId="6056e55043cd3cf5" providerId="Windows Live" clId="Web-{52E61CE9-D9E6-454F-99B7-B8A732C48CAA}" dt="2019-07-31T17:24:07.380" v="24"/>
          <ac:spMkLst>
            <pc:docMk/>
            <pc:sldMk cId="3637108740" sldId="673"/>
            <ac:spMk id="2" creationId="{2841164E-4DD2-4446-9755-50E07E24C2BE}"/>
          </ac:spMkLst>
        </pc:spChg>
        <pc:spChg chg="del">
          <ac:chgData name="Chia Hsuan Kuo" userId="6056e55043cd3cf5" providerId="Windows Live" clId="Web-{52E61CE9-D9E6-454F-99B7-B8A732C48CAA}" dt="2019-07-31T17:21:41.380" v="1"/>
          <ac:spMkLst>
            <pc:docMk/>
            <pc:sldMk cId="3637108740" sldId="673"/>
            <ac:spMk id="3" creationId="{85B17833-B5E3-4CA7-9FE9-569EE139D266}"/>
          </ac:spMkLst>
        </pc:spChg>
        <pc:spChg chg="mod">
          <ac:chgData name="Chia Hsuan Kuo" userId="6056e55043cd3cf5" providerId="Windows Live" clId="Web-{52E61CE9-D9E6-454F-99B7-B8A732C48CAA}" dt="2019-07-31T17:24:07.380" v="24"/>
          <ac:spMkLst>
            <pc:docMk/>
            <pc:sldMk cId="3637108740" sldId="673"/>
            <ac:spMk id="4" creationId="{88903C03-FBF9-4762-8C80-E660EF1BD1D8}"/>
          </ac:spMkLst>
        </pc:spChg>
        <pc:spChg chg="add del">
          <ac:chgData name="Chia Hsuan Kuo" userId="6056e55043cd3cf5" providerId="Windows Live" clId="Web-{52E61CE9-D9E6-454F-99B7-B8A732C48CAA}" dt="2019-07-31T17:22:01.740" v="5"/>
          <ac:spMkLst>
            <pc:docMk/>
            <pc:sldMk cId="3637108740" sldId="673"/>
            <ac:spMk id="7" creationId="{8103629C-82FF-4CA5-8B78-D5E2DABF2999}"/>
          </ac:spMkLst>
        </pc:spChg>
        <pc:spChg chg="add del">
          <ac:chgData name="Chia Hsuan Kuo" userId="6056e55043cd3cf5" providerId="Windows Live" clId="Web-{52E61CE9-D9E6-454F-99B7-B8A732C48CAA}" dt="2019-07-31T17:21:56.099" v="3"/>
          <ac:spMkLst>
            <pc:docMk/>
            <pc:sldMk cId="3637108740" sldId="673"/>
            <ac:spMk id="10" creationId="{76C8E3D4-75DE-4CC8-8FA1-68A1A3B610CA}"/>
          </ac:spMkLst>
        </pc:spChg>
        <pc:spChg chg="add del">
          <ac:chgData name="Chia Hsuan Kuo" userId="6056e55043cd3cf5" providerId="Windows Live" clId="Web-{52E61CE9-D9E6-454F-99B7-B8A732C48CAA}" dt="2019-07-31T17:22:04.958" v="7"/>
          <ac:spMkLst>
            <pc:docMk/>
            <pc:sldMk cId="3637108740" sldId="673"/>
            <ac:spMk id="11" creationId="{F56F5174-31D9-4DBB-AAB7-A1FD7BDB1352}"/>
          </ac:spMkLst>
        </pc:spChg>
        <pc:spChg chg="add del">
          <ac:chgData name="Chia Hsuan Kuo" userId="6056e55043cd3cf5" providerId="Windows Live" clId="Web-{52E61CE9-D9E6-454F-99B7-B8A732C48CAA}" dt="2019-07-31T17:21:56.099" v="3"/>
          <ac:spMkLst>
            <pc:docMk/>
            <pc:sldMk cId="3637108740" sldId="673"/>
            <ac:spMk id="13" creationId="{CF62D2A7-8207-488C-9F46-316BA81A16C8}"/>
          </ac:spMkLst>
        </pc:spChg>
        <pc:spChg chg="add del">
          <ac:chgData name="Chia Hsuan Kuo" userId="6056e55043cd3cf5" providerId="Windows Live" clId="Web-{52E61CE9-D9E6-454F-99B7-B8A732C48CAA}" dt="2019-07-31T17:22:04.958" v="7"/>
          <ac:spMkLst>
            <pc:docMk/>
            <pc:sldMk cId="3637108740" sldId="673"/>
            <ac:spMk id="14" creationId="{47C0DD1F-B270-4B9C-922A-E7E2AF68E523}"/>
          </ac:spMkLst>
        </pc:spChg>
        <pc:spChg chg="add mod ord">
          <ac:chgData name="Chia Hsuan Kuo" userId="6056e55043cd3cf5" providerId="Windows Live" clId="Web-{52E61CE9-D9E6-454F-99B7-B8A732C48CAA}" dt="2019-07-31T17:24:07.380" v="24"/>
          <ac:spMkLst>
            <pc:docMk/>
            <pc:sldMk cId="3637108740" sldId="673"/>
            <ac:spMk id="16" creationId="{4A905300-0ADB-4A36-AD00-A10AA0B5F075}"/>
          </ac:spMkLst>
        </pc:spChg>
        <pc:spChg chg="add del">
          <ac:chgData name="Chia Hsuan Kuo" userId="6056e55043cd3cf5" providerId="Windows Live" clId="Web-{52E61CE9-D9E6-454F-99B7-B8A732C48CAA}" dt="2019-07-31T17:22:04.958" v="7"/>
          <ac:spMkLst>
            <pc:docMk/>
            <pc:sldMk cId="3637108740" sldId="673"/>
            <ac:spMk id="17" creationId="{F9A95BEE-6BB1-4A28-A8E6-A34B2E42EF87}"/>
          </ac:spMkLst>
        </pc:spChg>
        <pc:spChg chg="add del">
          <ac:chgData name="Chia Hsuan Kuo" userId="6056e55043cd3cf5" providerId="Windows Live" clId="Web-{52E61CE9-D9E6-454F-99B7-B8A732C48CAA}" dt="2019-07-31T17:24:07.380" v="24"/>
          <ac:spMkLst>
            <pc:docMk/>
            <pc:sldMk cId="3637108740" sldId="673"/>
            <ac:spMk id="23" creationId="{3CD9DF72-87A3-404E-A828-84CBF11A8303}"/>
          </ac:spMkLst>
        </pc:spChg>
        <pc:picChg chg="add del mod ord">
          <ac:chgData name="Chia Hsuan Kuo" userId="6056e55043cd3cf5" providerId="Windows Live" clId="Web-{52E61CE9-D9E6-454F-99B7-B8A732C48CAA}" dt="2019-07-31T17:22:04.958" v="8"/>
          <ac:picMkLst>
            <pc:docMk/>
            <pc:sldMk cId="3637108740" sldId="673"/>
            <ac:picMk id="5" creationId="{CE91A56B-6677-4D6F-8C4A-07268F0D5DAE}"/>
          </ac:picMkLst>
        </pc:picChg>
        <pc:picChg chg="add del">
          <ac:chgData name="Chia Hsuan Kuo" userId="6056e55043cd3cf5" providerId="Windows Live" clId="Web-{52E61CE9-D9E6-454F-99B7-B8A732C48CAA}" dt="2019-07-31T17:21:56.099" v="3"/>
          <ac:picMkLst>
            <pc:docMk/>
            <pc:sldMk cId="3637108740" sldId="673"/>
            <ac:picMk id="8" creationId="{CE91A56B-6677-4D6F-8C4A-07268F0D5DAE}"/>
          </ac:picMkLst>
        </pc:picChg>
        <pc:picChg chg="add del">
          <ac:chgData name="Chia Hsuan Kuo" userId="6056e55043cd3cf5" providerId="Windows Live" clId="Web-{52E61CE9-D9E6-454F-99B7-B8A732C48CAA}" dt="2019-07-31T17:22:01.740" v="5"/>
          <ac:picMkLst>
            <pc:docMk/>
            <pc:sldMk cId="3637108740" sldId="673"/>
            <ac:picMk id="9" creationId="{CE91A56B-6677-4D6F-8C4A-07268F0D5DAE}"/>
          </ac:picMkLst>
        </pc:picChg>
        <pc:picChg chg="add del">
          <ac:chgData name="Chia Hsuan Kuo" userId="6056e55043cd3cf5" providerId="Windows Live" clId="Web-{52E61CE9-D9E6-454F-99B7-B8A732C48CAA}" dt="2019-07-31T17:22:04.958" v="7"/>
          <ac:picMkLst>
            <pc:docMk/>
            <pc:sldMk cId="3637108740" sldId="673"/>
            <ac:picMk id="12" creationId="{CE91A56B-6677-4D6F-8C4A-07268F0D5DAE}"/>
          </ac:picMkLst>
        </pc:picChg>
        <pc:picChg chg="add del">
          <ac:chgData name="Chia Hsuan Kuo" userId="6056e55043cd3cf5" providerId="Windows Live" clId="Web-{52E61CE9-D9E6-454F-99B7-B8A732C48CAA}" dt="2019-07-31T17:22:04.958" v="7"/>
          <ac:picMkLst>
            <pc:docMk/>
            <pc:sldMk cId="3637108740" sldId="673"/>
            <ac:picMk id="15" creationId="{AE113210-7872-481A-ADE6-3A05CCAF5EB2}"/>
          </ac:picMkLst>
        </pc:picChg>
        <pc:picChg chg="add mod">
          <ac:chgData name="Chia Hsuan Kuo" userId="6056e55043cd3cf5" providerId="Windows Live" clId="Web-{52E61CE9-D9E6-454F-99B7-B8A732C48CAA}" dt="2019-07-31T17:24:07.380" v="24"/>
          <ac:picMkLst>
            <pc:docMk/>
            <pc:sldMk cId="3637108740" sldId="673"/>
            <ac:picMk id="18" creationId="{CE91A56B-6677-4D6F-8C4A-07268F0D5DAE}"/>
          </ac:picMkLst>
        </pc:picChg>
        <pc:cxnChg chg="add del">
          <ac:chgData name="Chia Hsuan Kuo" userId="6056e55043cd3cf5" providerId="Windows Live" clId="Web-{52E61CE9-D9E6-454F-99B7-B8A732C48CAA}" dt="2019-07-31T17:24:07.380" v="24"/>
          <ac:cxnSpMkLst>
            <pc:docMk/>
            <pc:sldMk cId="3637108740" sldId="673"/>
            <ac:cxnSpMk id="25" creationId="{20E3A342-4D61-4E3F-AF90-1AB42AEB96CC}"/>
          </ac:cxnSpMkLst>
        </pc:cxnChg>
      </pc:sldChg>
    </pc:docChg>
  </pc:docChgLst>
  <pc:docChgLst>
    <pc:chgData name="Chia Hsuan Kuo" userId="6056e55043cd3cf5" providerId="Windows Live" clId="Web-{9015EDE9-8DC4-466D-9324-CCC5452D1AF1}"/>
    <pc:docChg chg="modSld">
      <pc:chgData name="Chia Hsuan Kuo" userId="6056e55043cd3cf5" providerId="Windows Live" clId="Web-{9015EDE9-8DC4-466D-9324-CCC5452D1AF1}" dt="2019-08-01T03:28:23.960" v="763" actId="20577"/>
      <pc:docMkLst>
        <pc:docMk/>
      </pc:docMkLst>
      <pc:sldChg chg="addSp delSp modSp">
        <pc:chgData name="Chia Hsuan Kuo" userId="6056e55043cd3cf5" providerId="Windows Live" clId="Web-{9015EDE9-8DC4-466D-9324-CCC5452D1AF1}" dt="2019-08-01T03:28:21.632" v="762" actId="20577"/>
        <pc:sldMkLst>
          <pc:docMk/>
          <pc:sldMk cId="0" sldId="256"/>
        </pc:sldMkLst>
        <pc:spChg chg="del mod">
          <ac:chgData name="Chia Hsuan Kuo" userId="6056e55043cd3cf5" providerId="Windows Live" clId="Web-{9015EDE9-8DC4-466D-9324-CCC5452D1AF1}" dt="2019-08-01T03:28:17.101" v="758"/>
          <ac:spMkLst>
            <pc:docMk/>
            <pc:sldMk cId="0" sldId="256"/>
            <ac:spMk id="5" creationId="{00000000-0000-0000-0000-000000000000}"/>
          </ac:spMkLst>
        </pc:spChg>
        <pc:spChg chg="add mod">
          <ac:chgData name="Chia Hsuan Kuo" userId="6056e55043cd3cf5" providerId="Windows Live" clId="Web-{9015EDE9-8DC4-466D-9324-CCC5452D1AF1}" dt="2019-08-01T03:28:21.632" v="762" actId="20577"/>
          <ac:spMkLst>
            <pc:docMk/>
            <pc:sldMk cId="0" sldId="256"/>
            <ac:spMk id="6" creationId="{F3956F04-2D67-4640-B334-4BB861FC83F0}"/>
          </ac:spMkLst>
        </pc:spChg>
      </pc:sldChg>
      <pc:sldChg chg="addSp delSp modSp">
        <pc:chgData name="Chia Hsuan Kuo" userId="6056e55043cd3cf5" providerId="Windows Live" clId="Web-{9015EDE9-8DC4-466D-9324-CCC5452D1AF1}" dt="2019-08-01T03:27:55.257" v="753" actId="14100"/>
        <pc:sldMkLst>
          <pc:docMk/>
          <pc:sldMk cId="0" sldId="257"/>
        </pc:sldMkLst>
        <pc:spChg chg="mod">
          <ac:chgData name="Chia Hsuan Kuo" userId="6056e55043cd3cf5" providerId="Windows Live" clId="Web-{9015EDE9-8DC4-466D-9324-CCC5452D1AF1}" dt="2019-08-01T03:27:49.633" v="751" actId="20577"/>
          <ac:spMkLst>
            <pc:docMk/>
            <pc:sldMk cId="0" sldId="257"/>
            <ac:spMk id="2" creationId="{00000000-0000-0000-0000-000000000000}"/>
          </ac:spMkLst>
        </pc:spChg>
        <pc:spChg chg="add del">
          <ac:chgData name="Chia Hsuan Kuo" userId="6056e55043cd3cf5" providerId="Windows Live" clId="Web-{9015EDE9-8DC4-466D-9324-CCC5452D1AF1}" dt="2019-08-01T03:26:15.335" v="668"/>
          <ac:spMkLst>
            <pc:docMk/>
            <pc:sldMk cId="0" sldId="257"/>
            <ac:spMk id="3" creationId="{73F2F0F4-E646-4B3D-AA6A-EE9085C28128}"/>
          </ac:spMkLst>
        </pc:spChg>
        <pc:spChg chg="mod">
          <ac:chgData name="Chia Hsuan Kuo" userId="6056e55043cd3cf5" providerId="Windows Live" clId="Web-{9015EDE9-8DC4-466D-9324-CCC5452D1AF1}" dt="2019-08-01T03:27:55.257" v="753" actId="14100"/>
          <ac:spMkLst>
            <pc:docMk/>
            <pc:sldMk cId="0" sldId="257"/>
            <ac:spMk id="4" creationId="{00000000-0000-0000-0000-000000000000}"/>
          </ac:spMkLst>
        </pc:spChg>
        <pc:spChg chg="add del">
          <ac:chgData name="Chia Hsuan Kuo" userId="6056e55043cd3cf5" providerId="Windows Live" clId="Web-{9015EDE9-8DC4-466D-9324-CCC5452D1AF1}" dt="2019-08-01T03:26:24.944" v="671"/>
          <ac:spMkLst>
            <pc:docMk/>
            <pc:sldMk cId="0" sldId="257"/>
            <ac:spMk id="9" creationId="{34990BBE-3D1E-4724-ACB8-6FCC79DC6C75}"/>
          </ac:spMkLst>
        </pc:spChg>
        <pc:spChg chg="add mod">
          <ac:chgData name="Chia Hsuan Kuo" userId="6056e55043cd3cf5" providerId="Windows Live" clId="Web-{9015EDE9-8DC4-466D-9324-CCC5452D1AF1}" dt="2019-08-01T03:26:36.116" v="680" actId="20577"/>
          <ac:spMkLst>
            <pc:docMk/>
            <pc:sldMk cId="0" sldId="257"/>
            <ac:spMk id="11" creationId="{3E850604-989F-4978-829E-AABA5A4F1F2B}"/>
          </ac:spMkLst>
        </pc:spChg>
        <pc:picChg chg="del">
          <ac:chgData name="Chia Hsuan Kuo" userId="6056e55043cd3cf5" providerId="Windows Live" clId="Web-{9015EDE9-8DC4-466D-9324-CCC5452D1AF1}" dt="2019-08-01T03:27:15.022" v="721"/>
          <ac:picMkLst>
            <pc:docMk/>
            <pc:sldMk cId="0" sldId="257"/>
            <ac:picMk id="6" creationId="{00000000-0000-0000-0000-000000000000}"/>
          </ac:picMkLst>
        </pc:picChg>
      </pc:sldChg>
      <pc:sldChg chg="addSp modSp">
        <pc:chgData name="Chia Hsuan Kuo" userId="6056e55043cd3cf5" providerId="Windows Live" clId="Web-{9015EDE9-8DC4-466D-9324-CCC5452D1AF1}" dt="2019-08-01T03:24:50.350" v="609" actId="20577"/>
        <pc:sldMkLst>
          <pc:docMk/>
          <pc:sldMk cId="0" sldId="261"/>
        </pc:sldMkLst>
        <pc:spChg chg="mod">
          <ac:chgData name="Chia Hsuan Kuo" userId="6056e55043cd3cf5" providerId="Windows Live" clId="Web-{9015EDE9-8DC4-466D-9324-CCC5452D1AF1}" dt="2019-08-01T03:24:32.990" v="603" actId="1076"/>
          <ac:spMkLst>
            <pc:docMk/>
            <pc:sldMk cId="0" sldId="261"/>
            <ac:spMk id="2" creationId="{00000000-0000-0000-0000-000000000000}"/>
          </ac:spMkLst>
        </pc:spChg>
        <pc:spChg chg="add mod">
          <ac:chgData name="Chia Hsuan Kuo" userId="6056e55043cd3cf5" providerId="Windows Live" clId="Web-{9015EDE9-8DC4-466D-9324-CCC5452D1AF1}" dt="2019-08-01T03:24:21.631" v="600" actId="20577"/>
          <ac:spMkLst>
            <pc:docMk/>
            <pc:sldMk cId="0" sldId="261"/>
            <ac:spMk id="3" creationId="{EBDB44F6-5120-468C-A36F-F02DBD809A99}"/>
          </ac:spMkLst>
        </pc:spChg>
        <pc:spChg chg="mod">
          <ac:chgData name="Chia Hsuan Kuo" userId="6056e55043cd3cf5" providerId="Windows Live" clId="Web-{9015EDE9-8DC4-466D-9324-CCC5452D1AF1}" dt="2019-08-01T03:24:50.350" v="609" actId="20577"/>
          <ac:spMkLst>
            <pc:docMk/>
            <pc:sldMk cId="0" sldId="261"/>
            <ac:spMk id="72" creationId="{00000000-0000-0000-0000-000000000000}"/>
          </ac:spMkLst>
        </pc:spChg>
        <pc:picChg chg="mod">
          <ac:chgData name="Chia Hsuan Kuo" userId="6056e55043cd3cf5" providerId="Windows Live" clId="Web-{9015EDE9-8DC4-466D-9324-CCC5452D1AF1}" dt="2019-08-01T03:24:32.975" v="602" actId="1076"/>
          <ac:picMkLst>
            <pc:docMk/>
            <pc:sldMk cId="0" sldId="261"/>
            <ac:picMk id="71" creationId="{00000000-0000-0000-0000-000000000000}"/>
          </ac:picMkLst>
        </pc:picChg>
      </pc:sldChg>
      <pc:sldChg chg="addSp delSp modSp">
        <pc:chgData name="Chia Hsuan Kuo" userId="6056e55043cd3cf5" providerId="Windows Live" clId="Web-{9015EDE9-8DC4-466D-9324-CCC5452D1AF1}" dt="2019-08-01T03:23:45.099" v="587" actId="20577"/>
        <pc:sldMkLst>
          <pc:docMk/>
          <pc:sldMk cId="0" sldId="262"/>
        </pc:sldMkLst>
        <pc:spChg chg="add del mod">
          <ac:chgData name="Chia Hsuan Kuo" userId="6056e55043cd3cf5" providerId="Windows Live" clId="Web-{9015EDE9-8DC4-466D-9324-CCC5452D1AF1}" dt="2019-08-01T03:23:17.427" v="583"/>
          <ac:spMkLst>
            <pc:docMk/>
            <pc:sldMk cId="0" sldId="262"/>
            <ac:spMk id="2" creationId="{079038B3-9B6C-44C3-B419-258F083776B3}"/>
          </ac:spMkLst>
        </pc:spChg>
        <pc:spChg chg="add mod">
          <ac:chgData name="Chia Hsuan Kuo" userId="6056e55043cd3cf5" providerId="Windows Live" clId="Web-{9015EDE9-8DC4-466D-9324-CCC5452D1AF1}" dt="2019-08-01T03:23:45.099" v="587" actId="20577"/>
          <ac:spMkLst>
            <pc:docMk/>
            <pc:sldMk cId="0" sldId="262"/>
            <ac:spMk id="8" creationId="{D75F27FF-5F4D-4E45-997A-BA7B5ADA67B1}"/>
          </ac:spMkLst>
        </pc:spChg>
        <pc:spChg chg="mod">
          <ac:chgData name="Chia Hsuan Kuo" userId="6056e55043cd3cf5" providerId="Windows Live" clId="Web-{9015EDE9-8DC4-466D-9324-CCC5452D1AF1}" dt="2019-08-01T03:23:12.380" v="499" actId="1076"/>
          <ac:spMkLst>
            <pc:docMk/>
            <pc:sldMk cId="0" sldId="262"/>
            <ac:spMk id="73" creationId="{00000000-0000-0000-0000-000000000000}"/>
          </ac:spMkLst>
        </pc:spChg>
        <pc:spChg chg="mod">
          <ac:chgData name="Chia Hsuan Kuo" userId="6056e55043cd3cf5" providerId="Windows Live" clId="Web-{9015EDE9-8DC4-466D-9324-CCC5452D1AF1}" dt="2019-08-01T03:23:12.412" v="500" actId="1076"/>
          <ac:spMkLst>
            <pc:docMk/>
            <pc:sldMk cId="0" sldId="262"/>
            <ac:spMk id="74" creationId="{00000000-0000-0000-0000-000000000000}"/>
          </ac:spMkLst>
        </pc:spChg>
        <pc:spChg chg="mod">
          <ac:chgData name="Chia Hsuan Kuo" userId="6056e55043cd3cf5" providerId="Windows Live" clId="Web-{9015EDE9-8DC4-466D-9324-CCC5452D1AF1}" dt="2019-08-01T03:23:12.427" v="501" actId="1076"/>
          <ac:spMkLst>
            <pc:docMk/>
            <pc:sldMk cId="0" sldId="262"/>
            <ac:spMk id="75" creationId="{00000000-0000-0000-0000-000000000000}"/>
          </ac:spMkLst>
        </pc:spChg>
        <pc:spChg chg="mod">
          <ac:chgData name="Chia Hsuan Kuo" userId="6056e55043cd3cf5" providerId="Windows Live" clId="Web-{9015EDE9-8DC4-466D-9324-CCC5452D1AF1}" dt="2019-08-01T03:23:12.443" v="502" actId="1076"/>
          <ac:spMkLst>
            <pc:docMk/>
            <pc:sldMk cId="0" sldId="262"/>
            <ac:spMk id="76" creationId="{00000000-0000-0000-0000-000000000000}"/>
          </ac:spMkLst>
        </pc:spChg>
        <pc:spChg chg="mod">
          <ac:chgData name="Chia Hsuan Kuo" userId="6056e55043cd3cf5" providerId="Windows Live" clId="Web-{9015EDE9-8DC4-466D-9324-CCC5452D1AF1}" dt="2019-08-01T03:23:12.474" v="503" actId="1076"/>
          <ac:spMkLst>
            <pc:docMk/>
            <pc:sldMk cId="0" sldId="262"/>
            <ac:spMk id="77" creationId="{00000000-0000-0000-0000-000000000000}"/>
          </ac:spMkLst>
        </pc:spChg>
        <pc:spChg chg="mod">
          <ac:chgData name="Chia Hsuan Kuo" userId="6056e55043cd3cf5" providerId="Windows Live" clId="Web-{9015EDE9-8DC4-466D-9324-CCC5452D1AF1}" dt="2019-08-01T03:23:12.505" v="504" actId="1076"/>
          <ac:spMkLst>
            <pc:docMk/>
            <pc:sldMk cId="0" sldId="262"/>
            <ac:spMk id="78" creationId="{00000000-0000-0000-0000-000000000000}"/>
          </ac:spMkLst>
        </pc:spChg>
        <pc:spChg chg="mod">
          <ac:chgData name="Chia Hsuan Kuo" userId="6056e55043cd3cf5" providerId="Windows Live" clId="Web-{9015EDE9-8DC4-466D-9324-CCC5452D1AF1}" dt="2019-08-01T03:23:12.521" v="505" actId="1076"/>
          <ac:spMkLst>
            <pc:docMk/>
            <pc:sldMk cId="0" sldId="262"/>
            <ac:spMk id="79" creationId="{00000000-0000-0000-0000-000000000000}"/>
          </ac:spMkLst>
        </pc:spChg>
        <pc:spChg chg="mod">
          <ac:chgData name="Chia Hsuan Kuo" userId="6056e55043cd3cf5" providerId="Windows Live" clId="Web-{9015EDE9-8DC4-466D-9324-CCC5452D1AF1}" dt="2019-08-01T03:23:12.537" v="506" actId="1076"/>
          <ac:spMkLst>
            <pc:docMk/>
            <pc:sldMk cId="0" sldId="262"/>
            <ac:spMk id="80" creationId="{00000000-0000-0000-0000-000000000000}"/>
          </ac:spMkLst>
        </pc:spChg>
        <pc:spChg chg="mod">
          <ac:chgData name="Chia Hsuan Kuo" userId="6056e55043cd3cf5" providerId="Windows Live" clId="Web-{9015EDE9-8DC4-466D-9324-CCC5452D1AF1}" dt="2019-08-01T03:23:12.568" v="507" actId="1076"/>
          <ac:spMkLst>
            <pc:docMk/>
            <pc:sldMk cId="0" sldId="262"/>
            <ac:spMk id="81" creationId="{00000000-0000-0000-0000-000000000000}"/>
          </ac:spMkLst>
        </pc:spChg>
        <pc:spChg chg="mod">
          <ac:chgData name="Chia Hsuan Kuo" userId="6056e55043cd3cf5" providerId="Windows Live" clId="Web-{9015EDE9-8DC4-466D-9324-CCC5452D1AF1}" dt="2019-08-01T03:23:12.584" v="508" actId="1076"/>
          <ac:spMkLst>
            <pc:docMk/>
            <pc:sldMk cId="0" sldId="262"/>
            <ac:spMk id="82" creationId="{00000000-0000-0000-0000-000000000000}"/>
          </ac:spMkLst>
        </pc:spChg>
        <pc:spChg chg="mod">
          <ac:chgData name="Chia Hsuan Kuo" userId="6056e55043cd3cf5" providerId="Windows Live" clId="Web-{9015EDE9-8DC4-466D-9324-CCC5452D1AF1}" dt="2019-08-01T03:23:12.615" v="509" actId="1076"/>
          <ac:spMkLst>
            <pc:docMk/>
            <pc:sldMk cId="0" sldId="262"/>
            <ac:spMk id="83" creationId="{00000000-0000-0000-0000-000000000000}"/>
          </ac:spMkLst>
        </pc:spChg>
        <pc:spChg chg="mod">
          <ac:chgData name="Chia Hsuan Kuo" userId="6056e55043cd3cf5" providerId="Windows Live" clId="Web-{9015EDE9-8DC4-466D-9324-CCC5452D1AF1}" dt="2019-08-01T03:23:12.630" v="510" actId="1076"/>
          <ac:spMkLst>
            <pc:docMk/>
            <pc:sldMk cId="0" sldId="262"/>
            <ac:spMk id="84" creationId="{00000000-0000-0000-0000-000000000000}"/>
          </ac:spMkLst>
        </pc:spChg>
        <pc:spChg chg="mod">
          <ac:chgData name="Chia Hsuan Kuo" userId="6056e55043cd3cf5" providerId="Windows Live" clId="Web-{9015EDE9-8DC4-466D-9324-CCC5452D1AF1}" dt="2019-08-01T03:23:12.662" v="511" actId="1076"/>
          <ac:spMkLst>
            <pc:docMk/>
            <pc:sldMk cId="0" sldId="262"/>
            <ac:spMk id="85" creationId="{00000000-0000-0000-0000-000000000000}"/>
          </ac:spMkLst>
        </pc:spChg>
        <pc:spChg chg="mod">
          <ac:chgData name="Chia Hsuan Kuo" userId="6056e55043cd3cf5" providerId="Windows Live" clId="Web-{9015EDE9-8DC4-466D-9324-CCC5452D1AF1}" dt="2019-08-01T03:23:12.677" v="512" actId="1076"/>
          <ac:spMkLst>
            <pc:docMk/>
            <pc:sldMk cId="0" sldId="262"/>
            <ac:spMk id="86" creationId="{00000000-0000-0000-0000-000000000000}"/>
          </ac:spMkLst>
        </pc:spChg>
        <pc:spChg chg="mod">
          <ac:chgData name="Chia Hsuan Kuo" userId="6056e55043cd3cf5" providerId="Windows Live" clId="Web-{9015EDE9-8DC4-466D-9324-CCC5452D1AF1}" dt="2019-08-01T03:23:12.693" v="513" actId="1076"/>
          <ac:spMkLst>
            <pc:docMk/>
            <pc:sldMk cId="0" sldId="262"/>
            <ac:spMk id="87" creationId="{00000000-0000-0000-0000-000000000000}"/>
          </ac:spMkLst>
        </pc:spChg>
        <pc:spChg chg="mod">
          <ac:chgData name="Chia Hsuan Kuo" userId="6056e55043cd3cf5" providerId="Windows Live" clId="Web-{9015EDE9-8DC4-466D-9324-CCC5452D1AF1}" dt="2019-08-01T03:23:12.724" v="514" actId="1076"/>
          <ac:spMkLst>
            <pc:docMk/>
            <pc:sldMk cId="0" sldId="262"/>
            <ac:spMk id="88" creationId="{00000000-0000-0000-0000-000000000000}"/>
          </ac:spMkLst>
        </pc:spChg>
        <pc:spChg chg="mod">
          <ac:chgData name="Chia Hsuan Kuo" userId="6056e55043cd3cf5" providerId="Windows Live" clId="Web-{9015EDE9-8DC4-466D-9324-CCC5452D1AF1}" dt="2019-08-01T03:23:12.740" v="515" actId="1076"/>
          <ac:spMkLst>
            <pc:docMk/>
            <pc:sldMk cId="0" sldId="262"/>
            <ac:spMk id="89" creationId="{00000000-0000-0000-0000-000000000000}"/>
          </ac:spMkLst>
        </pc:spChg>
        <pc:spChg chg="mod">
          <ac:chgData name="Chia Hsuan Kuo" userId="6056e55043cd3cf5" providerId="Windows Live" clId="Web-{9015EDE9-8DC4-466D-9324-CCC5452D1AF1}" dt="2019-08-01T03:23:12.771" v="516" actId="1076"/>
          <ac:spMkLst>
            <pc:docMk/>
            <pc:sldMk cId="0" sldId="262"/>
            <ac:spMk id="90" creationId="{00000000-0000-0000-0000-000000000000}"/>
          </ac:spMkLst>
        </pc:spChg>
        <pc:spChg chg="mod">
          <ac:chgData name="Chia Hsuan Kuo" userId="6056e55043cd3cf5" providerId="Windows Live" clId="Web-{9015EDE9-8DC4-466D-9324-CCC5452D1AF1}" dt="2019-08-01T03:23:12.802" v="517" actId="1076"/>
          <ac:spMkLst>
            <pc:docMk/>
            <pc:sldMk cId="0" sldId="262"/>
            <ac:spMk id="91" creationId="{00000000-0000-0000-0000-000000000000}"/>
          </ac:spMkLst>
        </pc:spChg>
        <pc:spChg chg="mod">
          <ac:chgData name="Chia Hsuan Kuo" userId="6056e55043cd3cf5" providerId="Windows Live" clId="Web-{9015EDE9-8DC4-466D-9324-CCC5452D1AF1}" dt="2019-08-01T03:23:12.818" v="518" actId="1076"/>
          <ac:spMkLst>
            <pc:docMk/>
            <pc:sldMk cId="0" sldId="262"/>
            <ac:spMk id="92" creationId="{00000000-0000-0000-0000-000000000000}"/>
          </ac:spMkLst>
        </pc:spChg>
        <pc:spChg chg="mod">
          <ac:chgData name="Chia Hsuan Kuo" userId="6056e55043cd3cf5" providerId="Windows Live" clId="Web-{9015EDE9-8DC4-466D-9324-CCC5452D1AF1}" dt="2019-08-01T03:23:12.834" v="519" actId="1076"/>
          <ac:spMkLst>
            <pc:docMk/>
            <pc:sldMk cId="0" sldId="262"/>
            <ac:spMk id="93" creationId="{00000000-0000-0000-0000-000000000000}"/>
          </ac:spMkLst>
        </pc:spChg>
        <pc:spChg chg="mod">
          <ac:chgData name="Chia Hsuan Kuo" userId="6056e55043cd3cf5" providerId="Windows Live" clId="Web-{9015EDE9-8DC4-466D-9324-CCC5452D1AF1}" dt="2019-08-01T03:23:12.865" v="520" actId="1076"/>
          <ac:spMkLst>
            <pc:docMk/>
            <pc:sldMk cId="0" sldId="262"/>
            <ac:spMk id="94" creationId="{00000000-0000-0000-0000-000000000000}"/>
          </ac:spMkLst>
        </pc:spChg>
        <pc:spChg chg="mod">
          <ac:chgData name="Chia Hsuan Kuo" userId="6056e55043cd3cf5" providerId="Windows Live" clId="Web-{9015EDE9-8DC4-466D-9324-CCC5452D1AF1}" dt="2019-08-01T03:23:12.880" v="521" actId="1076"/>
          <ac:spMkLst>
            <pc:docMk/>
            <pc:sldMk cId="0" sldId="262"/>
            <ac:spMk id="95" creationId="{00000000-0000-0000-0000-000000000000}"/>
          </ac:spMkLst>
        </pc:spChg>
        <pc:spChg chg="mod">
          <ac:chgData name="Chia Hsuan Kuo" userId="6056e55043cd3cf5" providerId="Windows Live" clId="Web-{9015EDE9-8DC4-466D-9324-CCC5452D1AF1}" dt="2019-08-01T03:23:12.912" v="522" actId="1076"/>
          <ac:spMkLst>
            <pc:docMk/>
            <pc:sldMk cId="0" sldId="262"/>
            <ac:spMk id="96" creationId="{00000000-0000-0000-0000-000000000000}"/>
          </ac:spMkLst>
        </pc:spChg>
        <pc:spChg chg="mod">
          <ac:chgData name="Chia Hsuan Kuo" userId="6056e55043cd3cf5" providerId="Windows Live" clId="Web-{9015EDE9-8DC4-466D-9324-CCC5452D1AF1}" dt="2019-08-01T03:23:12.927" v="523" actId="1076"/>
          <ac:spMkLst>
            <pc:docMk/>
            <pc:sldMk cId="0" sldId="262"/>
            <ac:spMk id="97" creationId="{00000000-0000-0000-0000-000000000000}"/>
          </ac:spMkLst>
        </pc:spChg>
        <pc:spChg chg="mod">
          <ac:chgData name="Chia Hsuan Kuo" userId="6056e55043cd3cf5" providerId="Windows Live" clId="Web-{9015EDE9-8DC4-466D-9324-CCC5452D1AF1}" dt="2019-08-01T03:23:12.943" v="524" actId="1076"/>
          <ac:spMkLst>
            <pc:docMk/>
            <pc:sldMk cId="0" sldId="262"/>
            <ac:spMk id="98" creationId="{00000000-0000-0000-0000-000000000000}"/>
          </ac:spMkLst>
        </pc:spChg>
        <pc:spChg chg="mod">
          <ac:chgData name="Chia Hsuan Kuo" userId="6056e55043cd3cf5" providerId="Windows Live" clId="Web-{9015EDE9-8DC4-466D-9324-CCC5452D1AF1}" dt="2019-08-01T03:23:12.974" v="525" actId="1076"/>
          <ac:spMkLst>
            <pc:docMk/>
            <pc:sldMk cId="0" sldId="262"/>
            <ac:spMk id="99" creationId="{00000000-0000-0000-0000-000000000000}"/>
          </ac:spMkLst>
        </pc:spChg>
        <pc:spChg chg="mod">
          <ac:chgData name="Chia Hsuan Kuo" userId="6056e55043cd3cf5" providerId="Windows Live" clId="Web-{9015EDE9-8DC4-466D-9324-CCC5452D1AF1}" dt="2019-08-01T03:23:12.990" v="526" actId="1076"/>
          <ac:spMkLst>
            <pc:docMk/>
            <pc:sldMk cId="0" sldId="262"/>
            <ac:spMk id="100" creationId="{00000000-0000-0000-0000-000000000000}"/>
          </ac:spMkLst>
        </pc:spChg>
        <pc:spChg chg="mod">
          <ac:chgData name="Chia Hsuan Kuo" userId="6056e55043cd3cf5" providerId="Windows Live" clId="Web-{9015EDE9-8DC4-466D-9324-CCC5452D1AF1}" dt="2019-08-01T03:23:13.005" v="527" actId="1076"/>
          <ac:spMkLst>
            <pc:docMk/>
            <pc:sldMk cId="0" sldId="262"/>
            <ac:spMk id="101" creationId="{00000000-0000-0000-0000-000000000000}"/>
          </ac:spMkLst>
        </pc:spChg>
        <pc:spChg chg="mod">
          <ac:chgData name="Chia Hsuan Kuo" userId="6056e55043cd3cf5" providerId="Windows Live" clId="Web-{9015EDE9-8DC4-466D-9324-CCC5452D1AF1}" dt="2019-08-01T03:23:13.037" v="528" actId="1076"/>
          <ac:spMkLst>
            <pc:docMk/>
            <pc:sldMk cId="0" sldId="262"/>
            <ac:spMk id="102" creationId="{00000000-0000-0000-0000-000000000000}"/>
          </ac:spMkLst>
        </pc:spChg>
        <pc:spChg chg="mod">
          <ac:chgData name="Chia Hsuan Kuo" userId="6056e55043cd3cf5" providerId="Windows Live" clId="Web-{9015EDE9-8DC4-466D-9324-CCC5452D1AF1}" dt="2019-08-01T03:23:13.068" v="529" actId="1076"/>
          <ac:spMkLst>
            <pc:docMk/>
            <pc:sldMk cId="0" sldId="262"/>
            <ac:spMk id="103" creationId="{00000000-0000-0000-0000-000000000000}"/>
          </ac:spMkLst>
        </pc:spChg>
        <pc:spChg chg="mod">
          <ac:chgData name="Chia Hsuan Kuo" userId="6056e55043cd3cf5" providerId="Windows Live" clId="Web-{9015EDE9-8DC4-466D-9324-CCC5452D1AF1}" dt="2019-08-01T03:23:13.084" v="530" actId="1076"/>
          <ac:spMkLst>
            <pc:docMk/>
            <pc:sldMk cId="0" sldId="262"/>
            <ac:spMk id="104" creationId="{00000000-0000-0000-0000-000000000000}"/>
          </ac:spMkLst>
        </pc:spChg>
        <pc:spChg chg="mod">
          <ac:chgData name="Chia Hsuan Kuo" userId="6056e55043cd3cf5" providerId="Windows Live" clId="Web-{9015EDE9-8DC4-466D-9324-CCC5452D1AF1}" dt="2019-08-01T03:23:13.115" v="531" actId="1076"/>
          <ac:spMkLst>
            <pc:docMk/>
            <pc:sldMk cId="0" sldId="262"/>
            <ac:spMk id="105" creationId="{00000000-0000-0000-0000-000000000000}"/>
          </ac:spMkLst>
        </pc:spChg>
        <pc:spChg chg="mod">
          <ac:chgData name="Chia Hsuan Kuo" userId="6056e55043cd3cf5" providerId="Windows Live" clId="Web-{9015EDE9-8DC4-466D-9324-CCC5452D1AF1}" dt="2019-08-01T03:23:13.130" v="532" actId="1076"/>
          <ac:spMkLst>
            <pc:docMk/>
            <pc:sldMk cId="0" sldId="262"/>
            <ac:spMk id="106" creationId="{00000000-0000-0000-0000-000000000000}"/>
          </ac:spMkLst>
        </pc:spChg>
        <pc:spChg chg="mod">
          <ac:chgData name="Chia Hsuan Kuo" userId="6056e55043cd3cf5" providerId="Windows Live" clId="Web-{9015EDE9-8DC4-466D-9324-CCC5452D1AF1}" dt="2019-08-01T03:23:13.162" v="533" actId="1076"/>
          <ac:spMkLst>
            <pc:docMk/>
            <pc:sldMk cId="0" sldId="262"/>
            <ac:spMk id="107" creationId="{00000000-0000-0000-0000-000000000000}"/>
          </ac:spMkLst>
        </pc:spChg>
        <pc:spChg chg="mod">
          <ac:chgData name="Chia Hsuan Kuo" userId="6056e55043cd3cf5" providerId="Windows Live" clId="Web-{9015EDE9-8DC4-466D-9324-CCC5452D1AF1}" dt="2019-08-01T03:23:13.177" v="534" actId="1076"/>
          <ac:spMkLst>
            <pc:docMk/>
            <pc:sldMk cId="0" sldId="262"/>
            <ac:spMk id="108" creationId="{00000000-0000-0000-0000-000000000000}"/>
          </ac:spMkLst>
        </pc:spChg>
        <pc:spChg chg="mod">
          <ac:chgData name="Chia Hsuan Kuo" userId="6056e55043cd3cf5" providerId="Windows Live" clId="Web-{9015EDE9-8DC4-466D-9324-CCC5452D1AF1}" dt="2019-08-01T03:23:13.209" v="535" actId="1076"/>
          <ac:spMkLst>
            <pc:docMk/>
            <pc:sldMk cId="0" sldId="262"/>
            <ac:spMk id="109" creationId="{00000000-0000-0000-0000-000000000000}"/>
          </ac:spMkLst>
        </pc:spChg>
        <pc:spChg chg="mod">
          <ac:chgData name="Chia Hsuan Kuo" userId="6056e55043cd3cf5" providerId="Windows Live" clId="Web-{9015EDE9-8DC4-466D-9324-CCC5452D1AF1}" dt="2019-08-01T03:23:13.224" v="536" actId="1076"/>
          <ac:spMkLst>
            <pc:docMk/>
            <pc:sldMk cId="0" sldId="262"/>
            <ac:spMk id="110" creationId="{00000000-0000-0000-0000-000000000000}"/>
          </ac:spMkLst>
        </pc:spChg>
        <pc:spChg chg="mod">
          <ac:chgData name="Chia Hsuan Kuo" userId="6056e55043cd3cf5" providerId="Windows Live" clId="Web-{9015EDE9-8DC4-466D-9324-CCC5452D1AF1}" dt="2019-08-01T03:23:13.255" v="537" actId="1076"/>
          <ac:spMkLst>
            <pc:docMk/>
            <pc:sldMk cId="0" sldId="262"/>
            <ac:spMk id="111" creationId="{00000000-0000-0000-0000-000000000000}"/>
          </ac:spMkLst>
        </pc:spChg>
        <pc:spChg chg="mod">
          <ac:chgData name="Chia Hsuan Kuo" userId="6056e55043cd3cf5" providerId="Windows Live" clId="Web-{9015EDE9-8DC4-466D-9324-CCC5452D1AF1}" dt="2019-08-01T03:23:13.271" v="538" actId="1076"/>
          <ac:spMkLst>
            <pc:docMk/>
            <pc:sldMk cId="0" sldId="262"/>
            <ac:spMk id="112" creationId="{00000000-0000-0000-0000-000000000000}"/>
          </ac:spMkLst>
        </pc:spChg>
        <pc:spChg chg="mod">
          <ac:chgData name="Chia Hsuan Kuo" userId="6056e55043cd3cf5" providerId="Windows Live" clId="Web-{9015EDE9-8DC4-466D-9324-CCC5452D1AF1}" dt="2019-08-01T03:23:13.302" v="539" actId="1076"/>
          <ac:spMkLst>
            <pc:docMk/>
            <pc:sldMk cId="0" sldId="262"/>
            <ac:spMk id="113" creationId="{00000000-0000-0000-0000-000000000000}"/>
          </ac:spMkLst>
        </pc:spChg>
        <pc:spChg chg="mod">
          <ac:chgData name="Chia Hsuan Kuo" userId="6056e55043cd3cf5" providerId="Windows Live" clId="Web-{9015EDE9-8DC4-466D-9324-CCC5452D1AF1}" dt="2019-08-01T03:23:13.318" v="540" actId="1076"/>
          <ac:spMkLst>
            <pc:docMk/>
            <pc:sldMk cId="0" sldId="262"/>
            <ac:spMk id="114" creationId="{00000000-0000-0000-0000-000000000000}"/>
          </ac:spMkLst>
        </pc:spChg>
        <pc:spChg chg="mod">
          <ac:chgData name="Chia Hsuan Kuo" userId="6056e55043cd3cf5" providerId="Windows Live" clId="Web-{9015EDE9-8DC4-466D-9324-CCC5452D1AF1}" dt="2019-08-01T03:23:13.349" v="541" actId="1076"/>
          <ac:spMkLst>
            <pc:docMk/>
            <pc:sldMk cId="0" sldId="262"/>
            <ac:spMk id="115" creationId="{00000000-0000-0000-0000-000000000000}"/>
          </ac:spMkLst>
        </pc:spChg>
        <pc:spChg chg="mod">
          <ac:chgData name="Chia Hsuan Kuo" userId="6056e55043cd3cf5" providerId="Windows Live" clId="Web-{9015EDE9-8DC4-466D-9324-CCC5452D1AF1}" dt="2019-08-01T03:23:13.380" v="542" actId="1076"/>
          <ac:spMkLst>
            <pc:docMk/>
            <pc:sldMk cId="0" sldId="262"/>
            <ac:spMk id="116" creationId="{00000000-0000-0000-0000-000000000000}"/>
          </ac:spMkLst>
        </pc:spChg>
        <pc:spChg chg="mod">
          <ac:chgData name="Chia Hsuan Kuo" userId="6056e55043cd3cf5" providerId="Windows Live" clId="Web-{9015EDE9-8DC4-466D-9324-CCC5452D1AF1}" dt="2019-08-01T03:23:13.396" v="543" actId="1076"/>
          <ac:spMkLst>
            <pc:docMk/>
            <pc:sldMk cId="0" sldId="262"/>
            <ac:spMk id="117" creationId="{00000000-0000-0000-0000-000000000000}"/>
          </ac:spMkLst>
        </pc:spChg>
        <pc:spChg chg="mod">
          <ac:chgData name="Chia Hsuan Kuo" userId="6056e55043cd3cf5" providerId="Windows Live" clId="Web-{9015EDE9-8DC4-466D-9324-CCC5452D1AF1}" dt="2019-08-01T03:23:13.427" v="544" actId="1076"/>
          <ac:spMkLst>
            <pc:docMk/>
            <pc:sldMk cId="0" sldId="262"/>
            <ac:spMk id="118" creationId="{00000000-0000-0000-0000-000000000000}"/>
          </ac:spMkLst>
        </pc:spChg>
        <pc:spChg chg="mod">
          <ac:chgData name="Chia Hsuan Kuo" userId="6056e55043cd3cf5" providerId="Windows Live" clId="Web-{9015EDE9-8DC4-466D-9324-CCC5452D1AF1}" dt="2019-08-01T03:23:13.443" v="545" actId="1076"/>
          <ac:spMkLst>
            <pc:docMk/>
            <pc:sldMk cId="0" sldId="262"/>
            <ac:spMk id="119" creationId="{00000000-0000-0000-0000-000000000000}"/>
          </ac:spMkLst>
        </pc:spChg>
        <pc:spChg chg="mod">
          <ac:chgData name="Chia Hsuan Kuo" userId="6056e55043cd3cf5" providerId="Windows Live" clId="Web-{9015EDE9-8DC4-466D-9324-CCC5452D1AF1}" dt="2019-08-01T03:23:13.459" v="546" actId="1076"/>
          <ac:spMkLst>
            <pc:docMk/>
            <pc:sldMk cId="0" sldId="262"/>
            <ac:spMk id="120" creationId="{00000000-0000-0000-0000-000000000000}"/>
          </ac:spMkLst>
        </pc:spChg>
        <pc:spChg chg="mod">
          <ac:chgData name="Chia Hsuan Kuo" userId="6056e55043cd3cf5" providerId="Windows Live" clId="Web-{9015EDE9-8DC4-466D-9324-CCC5452D1AF1}" dt="2019-08-01T03:23:13.490" v="547" actId="1076"/>
          <ac:spMkLst>
            <pc:docMk/>
            <pc:sldMk cId="0" sldId="262"/>
            <ac:spMk id="121" creationId="{00000000-0000-0000-0000-000000000000}"/>
          </ac:spMkLst>
        </pc:spChg>
        <pc:spChg chg="mod">
          <ac:chgData name="Chia Hsuan Kuo" userId="6056e55043cd3cf5" providerId="Windows Live" clId="Web-{9015EDE9-8DC4-466D-9324-CCC5452D1AF1}" dt="2019-08-01T03:23:13.505" v="548" actId="1076"/>
          <ac:spMkLst>
            <pc:docMk/>
            <pc:sldMk cId="0" sldId="262"/>
            <ac:spMk id="122" creationId="{00000000-0000-0000-0000-000000000000}"/>
          </ac:spMkLst>
        </pc:spChg>
        <pc:spChg chg="mod">
          <ac:chgData name="Chia Hsuan Kuo" userId="6056e55043cd3cf5" providerId="Windows Live" clId="Web-{9015EDE9-8DC4-466D-9324-CCC5452D1AF1}" dt="2019-08-01T03:23:13.537" v="549" actId="1076"/>
          <ac:spMkLst>
            <pc:docMk/>
            <pc:sldMk cId="0" sldId="262"/>
            <ac:spMk id="123" creationId="{00000000-0000-0000-0000-000000000000}"/>
          </ac:spMkLst>
        </pc:spChg>
        <pc:spChg chg="mod">
          <ac:chgData name="Chia Hsuan Kuo" userId="6056e55043cd3cf5" providerId="Windows Live" clId="Web-{9015EDE9-8DC4-466D-9324-CCC5452D1AF1}" dt="2019-08-01T03:23:13.552" v="550" actId="1076"/>
          <ac:spMkLst>
            <pc:docMk/>
            <pc:sldMk cId="0" sldId="262"/>
            <ac:spMk id="124" creationId="{00000000-0000-0000-0000-000000000000}"/>
          </ac:spMkLst>
        </pc:spChg>
        <pc:spChg chg="mod">
          <ac:chgData name="Chia Hsuan Kuo" userId="6056e55043cd3cf5" providerId="Windows Live" clId="Web-{9015EDE9-8DC4-466D-9324-CCC5452D1AF1}" dt="2019-08-01T03:23:13.584" v="551" actId="1076"/>
          <ac:spMkLst>
            <pc:docMk/>
            <pc:sldMk cId="0" sldId="262"/>
            <ac:spMk id="125" creationId="{00000000-0000-0000-0000-000000000000}"/>
          </ac:spMkLst>
        </pc:spChg>
        <pc:spChg chg="mod">
          <ac:chgData name="Chia Hsuan Kuo" userId="6056e55043cd3cf5" providerId="Windows Live" clId="Web-{9015EDE9-8DC4-466D-9324-CCC5452D1AF1}" dt="2019-08-01T03:23:13.599" v="552" actId="1076"/>
          <ac:spMkLst>
            <pc:docMk/>
            <pc:sldMk cId="0" sldId="262"/>
            <ac:spMk id="126" creationId="{00000000-0000-0000-0000-000000000000}"/>
          </ac:spMkLst>
        </pc:spChg>
        <pc:spChg chg="mod">
          <ac:chgData name="Chia Hsuan Kuo" userId="6056e55043cd3cf5" providerId="Windows Live" clId="Web-{9015EDE9-8DC4-466D-9324-CCC5452D1AF1}" dt="2019-08-01T03:23:13.615" v="553" actId="1076"/>
          <ac:spMkLst>
            <pc:docMk/>
            <pc:sldMk cId="0" sldId="262"/>
            <ac:spMk id="127" creationId="{00000000-0000-0000-0000-000000000000}"/>
          </ac:spMkLst>
        </pc:spChg>
        <pc:spChg chg="mod">
          <ac:chgData name="Chia Hsuan Kuo" userId="6056e55043cd3cf5" providerId="Windows Live" clId="Web-{9015EDE9-8DC4-466D-9324-CCC5452D1AF1}" dt="2019-08-01T03:23:13.646" v="554" actId="1076"/>
          <ac:spMkLst>
            <pc:docMk/>
            <pc:sldMk cId="0" sldId="262"/>
            <ac:spMk id="128" creationId="{00000000-0000-0000-0000-000000000000}"/>
          </ac:spMkLst>
        </pc:spChg>
        <pc:spChg chg="mod">
          <ac:chgData name="Chia Hsuan Kuo" userId="6056e55043cd3cf5" providerId="Windows Live" clId="Web-{9015EDE9-8DC4-466D-9324-CCC5452D1AF1}" dt="2019-08-01T03:23:13.677" v="555" actId="1076"/>
          <ac:spMkLst>
            <pc:docMk/>
            <pc:sldMk cId="0" sldId="262"/>
            <ac:spMk id="129" creationId="{00000000-0000-0000-0000-000000000000}"/>
          </ac:spMkLst>
        </pc:spChg>
        <pc:spChg chg="mod">
          <ac:chgData name="Chia Hsuan Kuo" userId="6056e55043cd3cf5" providerId="Windows Live" clId="Web-{9015EDE9-8DC4-466D-9324-CCC5452D1AF1}" dt="2019-08-01T03:23:13.693" v="556" actId="1076"/>
          <ac:spMkLst>
            <pc:docMk/>
            <pc:sldMk cId="0" sldId="262"/>
            <ac:spMk id="130" creationId="{00000000-0000-0000-0000-000000000000}"/>
          </ac:spMkLst>
        </pc:spChg>
        <pc:spChg chg="mod">
          <ac:chgData name="Chia Hsuan Kuo" userId="6056e55043cd3cf5" providerId="Windows Live" clId="Web-{9015EDE9-8DC4-466D-9324-CCC5452D1AF1}" dt="2019-08-01T03:23:13.724" v="557" actId="1076"/>
          <ac:spMkLst>
            <pc:docMk/>
            <pc:sldMk cId="0" sldId="262"/>
            <ac:spMk id="131" creationId="{00000000-0000-0000-0000-000000000000}"/>
          </ac:spMkLst>
        </pc:spChg>
        <pc:spChg chg="mod">
          <ac:chgData name="Chia Hsuan Kuo" userId="6056e55043cd3cf5" providerId="Windows Live" clId="Web-{9015EDE9-8DC4-466D-9324-CCC5452D1AF1}" dt="2019-08-01T03:23:13.755" v="558" actId="1076"/>
          <ac:spMkLst>
            <pc:docMk/>
            <pc:sldMk cId="0" sldId="262"/>
            <ac:spMk id="132" creationId="{00000000-0000-0000-0000-000000000000}"/>
          </ac:spMkLst>
        </pc:spChg>
        <pc:spChg chg="mod">
          <ac:chgData name="Chia Hsuan Kuo" userId="6056e55043cd3cf5" providerId="Windows Live" clId="Web-{9015EDE9-8DC4-466D-9324-CCC5452D1AF1}" dt="2019-08-01T03:23:13.787" v="559" actId="1076"/>
          <ac:spMkLst>
            <pc:docMk/>
            <pc:sldMk cId="0" sldId="262"/>
            <ac:spMk id="133" creationId="{00000000-0000-0000-0000-000000000000}"/>
          </ac:spMkLst>
        </pc:spChg>
        <pc:spChg chg="mod">
          <ac:chgData name="Chia Hsuan Kuo" userId="6056e55043cd3cf5" providerId="Windows Live" clId="Web-{9015EDE9-8DC4-466D-9324-CCC5452D1AF1}" dt="2019-08-01T03:23:13.802" v="560" actId="1076"/>
          <ac:spMkLst>
            <pc:docMk/>
            <pc:sldMk cId="0" sldId="262"/>
            <ac:spMk id="134" creationId="{00000000-0000-0000-0000-000000000000}"/>
          </ac:spMkLst>
        </pc:spChg>
        <pc:spChg chg="mod">
          <ac:chgData name="Chia Hsuan Kuo" userId="6056e55043cd3cf5" providerId="Windows Live" clId="Web-{9015EDE9-8DC4-466D-9324-CCC5452D1AF1}" dt="2019-08-01T03:23:13.818" v="561" actId="1076"/>
          <ac:spMkLst>
            <pc:docMk/>
            <pc:sldMk cId="0" sldId="262"/>
            <ac:spMk id="135" creationId="{00000000-0000-0000-0000-000000000000}"/>
          </ac:spMkLst>
        </pc:spChg>
        <pc:spChg chg="mod">
          <ac:chgData name="Chia Hsuan Kuo" userId="6056e55043cd3cf5" providerId="Windows Live" clId="Web-{9015EDE9-8DC4-466D-9324-CCC5452D1AF1}" dt="2019-08-01T03:23:13.849" v="562" actId="1076"/>
          <ac:spMkLst>
            <pc:docMk/>
            <pc:sldMk cId="0" sldId="262"/>
            <ac:spMk id="136" creationId="{00000000-0000-0000-0000-000000000000}"/>
          </ac:spMkLst>
        </pc:spChg>
        <pc:spChg chg="mod">
          <ac:chgData name="Chia Hsuan Kuo" userId="6056e55043cd3cf5" providerId="Windows Live" clId="Web-{9015EDE9-8DC4-466D-9324-CCC5452D1AF1}" dt="2019-08-01T03:23:13.865" v="563" actId="1076"/>
          <ac:spMkLst>
            <pc:docMk/>
            <pc:sldMk cId="0" sldId="262"/>
            <ac:spMk id="137" creationId="{00000000-0000-0000-0000-000000000000}"/>
          </ac:spMkLst>
        </pc:spChg>
        <pc:spChg chg="mod">
          <ac:chgData name="Chia Hsuan Kuo" userId="6056e55043cd3cf5" providerId="Windows Live" clId="Web-{9015EDE9-8DC4-466D-9324-CCC5452D1AF1}" dt="2019-08-01T03:23:13.896" v="564" actId="1076"/>
          <ac:spMkLst>
            <pc:docMk/>
            <pc:sldMk cId="0" sldId="262"/>
            <ac:spMk id="138" creationId="{00000000-0000-0000-0000-000000000000}"/>
          </ac:spMkLst>
        </pc:spChg>
        <pc:spChg chg="mod">
          <ac:chgData name="Chia Hsuan Kuo" userId="6056e55043cd3cf5" providerId="Windows Live" clId="Web-{9015EDE9-8DC4-466D-9324-CCC5452D1AF1}" dt="2019-08-01T03:23:13.927" v="565" actId="1076"/>
          <ac:spMkLst>
            <pc:docMk/>
            <pc:sldMk cId="0" sldId="262"/>
            <ac:spMk id="139" creationId="{00000000-0000-0000-0000-000000000000}"/>
          </ac:spMkLst>
        </pc:spChg>
        <pc:spChg chg="mod">
          <ac:chgData name="Chia Hsuan Kuo" userId="6056e55043cd3cf5" providerId="Windows Live" clId="Web-{9015EDE9-8DC4-466D-9324-CCC5452D1AF1}" dt="2019-08-01T03:23:13.943" v="566" actId="1076"/>
          <ac:spMkLst>
            <pc:docMk/>
            <pc:sldMk cId="0" sldId="262"/>
            <ac:spMk id="140" creationId="{00000000-0000-0000-0000-000000000000}"/>
          </ac:spMkLst>
        </pc:spChg>
        <pc:spChg chg="mod">
          <ac:chgData name="Chia Hsuan Kuo" userId="6056e55043cd3cf5" providerId="Windows Live" clId="Web-{9015EDE9-8DC4-466D-9324-CCC5452D1AF1}" dt="2019-08-01T03:23:13.959" v="567" actId="1076"/>
          <ac:spMkLst>
            <pc:docMk/>
            <pc:sldMk cId="0" sldId="262"/>
            <ac:spMk id="141" creationId="{00000000-0000-0000-0000-000000000000}"/>
          </ac:spMkLst>
        </pc:spChg>
        <pc:spChg chg="mod">
          <ac:chgData name="Chia Hsuan Kuo" userId="6056e55043cd3cf5" providerId="Windows Live" clId="Web-{9015EDE9-8DC4-466D-9324-CCC5452D1AF1}" dt="2019-08-01T03:23:13.990" v="568" actId="1076"/>
          <ac:spMkLst>
            <pc:docMk/>
            <pc:sldMk cId="0" sldId="262"/>
            <ac:spMk id="142" creationId="{00000000-0000-0000-0000-000000000000}"/>
          </ac:spMkLst>
        </pc:spChg>
        <pc:spChg chg="mod">
          <ac:chgData name="Chia Hsuan Kuo" userId="6056e55043cd3cf5" providerId="Windows Live" clId="Web-{9015EDE9-8DC4-466D-9324-CCC5452D1AF1}" dt="2019-08-01T03:23:14.005" v="569" actId="1076"/>
          <ac:spMkLst>
            <pc:docMk/>
            <pc:sldMk cId="0" sldId="262"/>
            <ac:spMk id="143" creationId="{00000000-0000-0000-0000-000000000000}"/>
          </ac:spMkLst>
        </pc:spChg>
        <pc:spChg chg="mod">
          <ac:chgData name="Chia Hsuan Kuo" userId="6056e55043cd3cf5" providerId="Windows Live" clId="Web-{9015EDE9-8DC4-466D-9324-CCC5452D1AF1}" dt="2019-08-01T03:23:14.037" v="570" actId="1076"/>
          <ac:spMkLst>
            <pc:docMk/>
            <pc:sldMk cId="0" sldId="262"/>
            <ac:spMk id="144" creationId="{00000000-0000-0000-0000-000000000000}"/>
          </ac:spMkLst>
        </pc:spChg>
        <pc:spChg chg="mod">
          <ac:chgData name="Chia Hsuan Kuo" userId="6056e55043cd3cf5" providerId="Windows Live" clId="Web-{9015EDE9-8DC4-466D-9324-CCC5452D1AF1}" dt="2019-08-01T03:23:14.052" v="571" actId="1076"/>
          <ac:spMkLst>
            <pc:docMk/>
            <pc:sldMk cId="0" sldId="262"/>
            <ac:spMk id="145" creationId="{00000000-0000-0000-0000-000000000000}"/>
          </ac:spMkLst>
        </pc:spChg>
        <pc:spChg chg="mod">
          <ac:chgData name="Chia Hsuan Kuo" userId="6056e55043cd3cf5" providerId="Windows Live" clId="Web-{9015EDE9-8DC4-466D-9324-CCC5452D1AF1}" dt="2019-08-01T03:23:14.068" v="572" actId="1076"/>
          <ac:spMkLst>
            <pc:docMk/>
            <pc:sldMk cId="0" sldId="262"/>
            <ac:spMk id="146" creationId="{00000000-0000-0000-0000-000000000000}"/>
          </ac:spMkLst>
        </pc:spChg>
        <pc:spChg chg="mod">
          <ac:chgData name="Chia Hsuan Kuo" userId="6056e55043cd3cf5" providerId="Windows Live" clId="Web-{9015EDE9-8DC4-466D-9324-CCC5452D1AF1}" dt="2019-08-01T03:23:14.099" v="573" actId="1076"/>
          <ac:spMkLst>
            <pc:docMk/>
            <pc:sldMk cId="0" sldId="262"/>
            <ac:spMk id="147" creationId="{00000000-0000-0000-0000-000000000000}"/>
          </ac:spMkLst>
        </pc:spChg>
        <pc:spChg chg="mod">
          <ac:chgData name="Chia Hsuan Kuo" userId="6056e55043cd3cf5" providerId="Windows Live" clId="Web-{9015EDE9-8DC4-466D-9324-CCC5452D1AF1}" dt="2019-08-01T03:23:14.115" v="574" actId="1076"/>
          <ac:spMkLst>
            <pc:docMk/>
            <pc:sldMk cId="0" sldId="262"/>
            <ac:spMk id="148" creationId="{00000000-0000-0000-0000-000000000000}"/>
          </ac:spMkLst>
        </pc:spChg>
        <pc:spChg chg="mod">
          <ac:chgData name="Chia Hsuan Kuo" userId="6056e55043cd3cf5" providerId="Windows Live" clId="Web-{9015EDE9-8DC4-466D-9324-CCC5452D1AF1}" dt="2019-08-01T03:23:14.130" v="575" actId="1076"/>
          <ac:spMkLst>
            <pc:docMk/>
            <pc:sldMk cId="0" sldId="262"/>
            <ac:spMk id="149" creationId="{00000000-0000-0000-0000-000000000000}"/>
          </ac:spMkLst>
        </pc:spChg>
        <pc:spChg chg="mod">
          <ac:chgData name="Chia Hsuan Kuo" userId="6056e55043cd3cf5" providerId="Windows Live" clId="Web-{9015EDE9-8DC4-466D-9324-CCC5452D1AF1}" dt="2019-08-01T03:23:14.162" v="576" actId="1076"/>
          <ac:spMkLst>
            <pc:docMk/>
            <pc:sldMk cId="0" sldId="262"/>
            <ac:spMk id="150" creationId="{00000000-0000-0000-0000-000000000000}"/>
          </ac:spMkLst>
        </pc:spChg>
        <pc:spChg chg="mod">
          <ac:chgData name="Chia Hsuan Kuo" userId="6056e55043cd3cf5" providerId="Windows Live" clId="Web-{9015EDE9-8DC4-466D-9324-CCC5452D1AF1}" dt="2019-08-01T03:23:14.183" v="577" actId="1076"/>
          <ac:spMkLst>
            <pc:docMk/>
            <pc:sldMk cId="0" sldId="262"/>
            <ac:spMk id="151" creationId="{00000000-0000-0000-0000-000000000000}"/>
          </ac:spMkLst>
        </pc:spChg>
        <pc:spChg chg="mod">
          <ac:chgData name="Chia Hsuan Kuo" userId="6056e55043cd3cf5" providerId="Windows Live" clId="Web-{9015EDE9-8DC4-466D-9324-CCC5452D1AF1}" dt="2019-08-01T03:23:14.209" v="578" actId="1076"/>
          <ac:spMkLst>
            <pc:docMk/>
            <pc:sldMk cId="0" sldId="262"/>
            <ac:spMk id="152" creationId="{00000000-0000-0000-0000-000000000000}"/>
          </ac:spMkLst>
        </pc:spChg>
        <pc:spChg chg="del">
          <ac:chgData name="Chia Hsuan Kuo" userId="6056e55043cd3cf5" providerId="Windows Live" clId="Web-{9015EDE9-8DC4-466D-9324-CCC5452D1AF1}" dt="2019-08-01T03:20:25.583" v="311"/>
          <ac:spMkLst>
            <pc:docMk/>
            <pc:sldMk cId="0" sldId="262"/>
            <ac:spMk id="153" creationId="{00000000-0000-0000-0000-000000000000}"/>
          </ac:spMkLst>
        </pc:spChg>
        <pc:spChg chg="mod">
          <ac:chgData name="Chia Hsuan Kuo" userId="6056e55043cd3cf5" providerId="Windows Live" clId="Web-{9015EDE9-8DC4-466D-9324-CCC5452D1AF1}" dt="2019-08-01T03:23:14.240" v="579" actId="1076"/>
          <ac:spMkLst>
            <pc:docMk/>
            <pc:sldMk cId="0" sldId="262"/>
            <ac:spMk id="154" creationId="{00000000-0000-0000-0000-000000000000}"/>
          </ac:spMkLst>
        </pc:spChg>
        <pc:spChg chg="add del mod">
          <ac:chgData name="Chia Hsuan Kuo" userId="6056e55043cd3cf5" providerId="Windows Live" clId="Web-{9015EDE9-8DC4-466D-9324-CCC5452D1AF1}" dt="2019-08-01T03:23:14.271" v="580" actId="1076"/>
          <ac:spMkLst>
            <pc:docMk/>
            <pc:sldMk cId="0" sldId="262"/>
            <ac:spMk id="155" creationId="{00000000-0000-0000-0000-000000000000}"/>
          </ac:spMkLst>
        </pc:spChg>
        <pc:spChg chg="mod">
          <ac:chgData name="Chia Hsuan Kuo" userId="6056e55043cd3cf5" providerId="Windows Live" clId="Web-{9015EDE9-8DC4-466D-9324-CCC5452D1AF1}" dt="2019-08-01T03:23:14.302" v="581" actId="1076"/>
          <ac:spMkLst>
            <pc:docMk/>
            <pc:sldMk cId="0" sldId="262"/>
            <ac:spMk id="156" creationId="{00000000-0000-0000-0000-000000000000}"/>
          </ac:spMkLst>
        </pc:spChg>
        <pc:spChg chg="mod">
          <ac:chgData name="Chia Hsuan Kuo" userId="6056e55043cd3cf5" providerId="Windows Live" clId="Web-{9015EDE9-8DC4-466D-9324-CCC5452D1AF1}" dt="2019-08-01T03:23:14.318" v="582" actId="1076"/>
          <ac:spMkLst>
            <pc:docMk/>
            <pc:sldMk cId="0" sldId="262"/>
            <ac:spMk id="157" creationId="{00000000-0000-0000-0000-000000000000}"/>
          </ac:spMkLst>
        </pc:spChg>
        <pc:spChg chg="add del mod">
          <ac:chgData name="Chia Hsuan Kuo" userId="6056e55043cd3cf5" providerId="Windows Live" clId="Web-{9015EDE9-8DC4-466D-9324-CCC5452D1AF1}" dt="2019-08-01T03:21:49.427" v="410"/>
          <ac:spMkLst>
            <pc:docMk/>
            <pc:sldMk cId="0" sldId="262"/>
            <ac:spMk id="159" creationId="{554A6ED2-9EB2-4CC4-AD71-8C6BEAD97999}"/>
          </ac:spMkLst>
        </pc:spChg>
        <pc:spChg chg="add del mod">
          <ac:chgData name="Chia Hsuan Kuo" userId="6056e55043cd3cf5" providerId="Windows Live" clId="Web-{9015EDE9-8DC4-466D-9324-CCC5452D1AF1}" dt="2019-08-01T03:21:29.864" v="405"/>
          <ac:spMkLst>
            <pc:docMk/>
            <pc:sldMk cId="0" sldId="262"/>
            <ac:spMk id="160" creationId="{43496EF2-B97E-498C-8C50-70095F15003E}"/>
          </ac:spMkLst>
        </pc:spChg>
        <pc:picChg chg="add del mod">
          <ac:chgData name="Chia Hsuan Kuo" userId="6056e55043cd3cf5" providerId="Windows Live" clId="Web-{9015EDE9-8DC4-466D-9324-CCC5452D1AF1}" dt="2019-08-01T03:22:08.427" v="414"/>
          <ac:picMkLst>
            <pc:docMk/>
            <pc:sldMk cId="0" sldId="262"/>
            <ac:picMk id="4" creationId="{36A60C61-72C1-42CF-B88F-E9B84507ADED}"/>
          </ac:picMkLst>
        </pc:picChg>
        <pc:picChg chg="add del mod">
          <ac:chgData name="Chia Hsuan Kuo" userId="6056e55043cd3cf5" providerId="Windows Live" clId="Web-{9015EDE9-8DC4-466D-9324-CCC5452D1AF1}" dt="2019-08-01T03:23:30.162" v="585"/>
          <ac:picMkLst>
            <pc:docMk/>
            <pc:sldMk cId="0" sldId="262"/>
            <ac:picMk id="6" creationId="{A538CA78-EA14-4784-967A-B7BF83E8263A}"/>
          </ac:picMkLst>
        </pc:picChg>
      </pc:sldChg>
      <pc:sldChg chg="modNotes">
        <pc:chgData name="Chia Hsuan Kuo" userId="6056e55043cd3cf5" providerId="Windows Live" clId="Web-{9015EDE9-8DC4-466D-9324-CCC5452D1AF1}" dt="2019-08-01T02:42:25.110" v="2"/>
        <pc:sldMkLst>
          <pc:docMk/>
          <pc:sldMk cId="4259743271" sldId="611"/>
        </pc:sldMkLst>
      </pc:sldChg>
      <pc:sldChg chg="addSp delSp modSp">
        <pc:chgData name="Chia Hsuan Kuo" userId="6056e55043cd3cf5" providerId="Windows Live" clId="Web-{9015EDE9-8DC4-466D-9324-CCC5452D1AF1}" dt="2019-08-01T03:20:09.036" v="306" actId="1076"/>
        <pc:sldMkLst>
          <pc:docMk/>
          <pc:sldMk cId="3597570219" sldId="657"/>
        </pc:sldMkLst>
        <pc:spChg chg="del mod">
          <ac:chgData name="Chia Hsuan Kuo" userId="6056e55043cd3cf5" providerId="Windows Live" clId="Web-{9015EDE9-8DC4-466D-9324-CCC5452D1AF1}" dt="2019-08-01T03:19:59.879" v="298"/>
          <ac:spMkLst>
            <pc:docMk/>
            <pc:sldMk cId="3597570219" sldId="657"/>
            <ac:spMk id="2" creationId="{00000000-0000-0000-0000-000000000000}"/>
          </ac:spMkLst>
        </pc:spChg>
        <pc:spChg chg="add mod">
          <ac:chgData name="Chia Hsuan Kuo" userId="6056e55043cd3cf5" providerId="Windows Live" clId="Web-{9015EDE9-8DC4-466D-9324-CCC5452D1AF1}" dt="2019-08-01T03:20:09.036" v="306" actId="1076"/>
          <ac:spMkLst>
            <pc:docMk/>
            <pc:sldMk cId="3597570219" sldId="657"/>
            <ac:spMk id="3" creationId="{6EACCD40-3872-411D-BB33-02A363E9D152}"/>
          </ac:spMkLst>
        </pc:spChg>
      </pc:sldChg>
      <pc:sldChg chg="addSp delSp modSp">
        <pc:chgData name="Chia Hsuan Kuo" userId="6056e55043cd3cf5" providerId="Windows Live" clId="Web-{9015EDE9-8DC4-466D-9324-CCC5452D1AF1}" dt="2019-08-01T03:19:49.770" v="292" actId="20577"/>
        <pc:sldMkLst>
          <pc:docMk/>
          <pc:sldMk cId="907558382" sldId="658"/>
        </pc:sldMkLst>
        <pc:spChg chg="add mod">
          <ac:chgData name="Chia Hsuan Kuo" userId="6056e55043cd3cf5" providerId="Windows Live" clId="Web-{9015EDE9-8DC4-466D-9324-CCC5452D1AF1}" dt="2019-08-01T03:19:49.770" v="292" actId="20577"/>
          <ac:spMkLst>
            <pc:docMk/>
            <pc:sldMk cId="907558382" sldId="658"/>
            <ac:spMk id="3" creationId="{400A5A77-1B48-4162-BFAC-29507F179F1A}"/>
          </ac:spMkLst>
        </pc:spChg>
        <pc:spChg chg="del mod">
          <ac:chgData name="Chia Hsuan Kuo" userId="6056e55043cd3cf5" providerId="Windows Live" clId="Web-{9015EDE9-8DC4-466D-9324-CCC5452D1AF1}" dt="2019-08-01T03:19:41.989" v="288"/>
          <ac:spMkLst>
            <pc:docMk/>
            <pc:sldMk cId="907558382" sldId="658"/>
            <ac:spMk id="193" creationId="{00000000-0000-0000-0000-000000000000}"/>
          </ac:spMkLst>
        </pc:spChg>
      </pc:sldChg>
      <pc:sldChg chg="addSp delSp modSp">
        <pc:chgData name="Chia Hsuan Kuo" userId="6056e55043cd3cf5" providerId="Windows Live" clId="Web-{9015EDE9-8DC4-466D-9324-CCC5452D1AF1}" dt="2019-08-01T03:19:26.129" v="283" actId="1076"/>
        <pc:sldMkLst>
          <pc:docMk/>
          <pc:sldMk cId="128823595" sldId="659"/>
        </pc:sldMkLst>
        <pc:spChg chg="add mod">
          <ac:chgData name="Chia Hsuan Kuo" userId="6056e55043cd3cf5" providerId="Windows Live" clId="Web-{9015EDE9-8DC4-466D-9324-CCC5452D1AF1}" dt="2019-08-01T03:19:19.457" v="280" actId="20577"/>
          <ac:spMkLst>
            <pc:docMk/>
            <pc:sldMk cId="128823595" sldId="659"/>
            <ac:spMk id="3" creationId="{EFF7CE16-1F21-4DF4-8776-A54576D963AA}"/>
          </ac:spMkLst>
        </pc:spChg>
        <pc:spChg chg="del mod">
          <ac:chgData name="Chia Hsuan Kuo" userId="6056e55043cd3cf5" providerId="Windows Live" clId="Web-{9015EDE9-8DC4-466D-9324-CCC5452D1AF1}" dt="2019-08-01T03:19:16.207" v="276"/>
          <ac:spMkLst>
            <pc:docMk/>
            <pc:sldMk cId="128823595" sldId="659"/>
            <ac:spMk id="38" creationId="{00000000-0000-0000-0000-000000000000}"/>
          </ac:spMkLst>
        </pc:spChg>
        <pc:picChg chg="mod">
          <ac:chgData name="Chia Hsuan Kuo" userId="6056e55043cd3cf5" providerId="Windows Live" clId="Web-{9015EDE9-8DC4-466D-9324-CCC5452D1AF1}" dt="2019-08-01T03:19:24.379" v="282" actId="1076"/>
          <ac:picMkLst>
            <pc:docMk/>
            <pc:sldMk cId="128823595" sldId="659"/>
            <ac:picMk id="4" creationId="{00000000-0000-0000-0000-000000000000}"/>
          </ac:picMkLst>
        </pc:picChg>
        <pc:picChg chg="mod">
          <ac:chgData name="Chia Hsuan Kuo" userId="6056e55043cd3cf5" providerId="Windows Live" clId="Web-{9015EDE9-8DC4-466D-9324-CCC5452D1AF1}" dt="2019-08-01T03:19:26.129" v="283" actId="1076"/>
          <ac:picMkLst>
            <pc:docMk/>
            <pc:sldMk cId="128823595" sldId="659"/>
            <ac:picMk id="5" creationId="{00000000-0000-0000-0000-000000000000}"/>
          </ac:picMkLst>
        </pc:picChg>
      </pc:sldChg>
      <pc:sldChg chg="addSp delSp modSp">
        <pc:chgData name="Chia Hsuan Kuo" userId="6056e55043cd3cf5" providerId="Windows Live" clId="Web-{9015EDE9-8DC4-466D-9324-CCC5452D1AF1}" dt="2019-08-01T03:18:38.488" v="255"/>
        <pc:sldMkLst>
          <pc:docMk/>
          <pc:sldMk cId="1717620669" sldId="660"/>
        </pc:sldMkLst>
        <pc:spChg chg="mod">
          <ac:chgData name="Chia Hsuan Kuo" userId="6056e55043cd3cf5" providerId="Windows Live" clId="Web-{9015EDE9-8DC4-466D-9324-CCC5452D1AF1}" dt="2019-08-01T03:18:34.629" v="253" actId="1076"/>
          <ac:spMkLst>
            <pc:docMk/>
            <pc:sldMk cId="1717620669" sldId="660"/>
            <ac:spMk id="4" creationId="{00000000-0000-0000-0000-000000000000}"/>
          </ac:spMkLst>
        </pc:spChg>
        <pc:spChg chg="add del mod">
          <ac:chgData name="Chia Hsuan Kuo" userId="6056e55043cd3cf5" providerId="Windows Live" clId="Web-{9015EDE9-8DC4-466D-9324-CCC5452D1AF1}" dt="2019-08-01T03:18:29.504" v="251"/>
          <ac:spMkLst>
            <pc:docMk/>
            <pc:sldMk cId="1717620669" sldId="660"/>
            <ac:spMk id="7" creationId="{61D29D9B-493B-4091-AF48-3DDA71D9FEF9}"/>
          </ac:spMkLst>
        </pc:spChg>
        <pc:spChg chg="add">
          <ac:chgData name="Chia Hsuan Kuo" userId="6056e55043cd3cf5" providerId="Windows Live" clId="Web-{9015EDE9-8DC4-466D-9324-CCC5452D1AF1}" dt="2019-08-01T03:18:38.488" v="255"/>
          <ac:spMkLst>
            <pc:docMk/>
            <pc:sldMk cId="1717620669" sldId="660"/>
            <ac:spMk id="22" creationId="{3966C7D8-EB85-4D0E-BE94-83A07684315A}"/>
          </ac:spMkLst>
        </pc:spChg>
        <pc:spChg chg="del">
          <ac:chgData name="Chia Hsuan Kuo" userId="6056e55043cd3cf5" providerId="Windows Live" clId="Web-{9015EDE9-8DC4-466D-9324-CCC5452D1AF1}" dt="2019-08-01T03:18:37.629" v="254"/>
          <ac:spMkLst>
            <pc:docMk/>
            <pc:sldMk cId="1717620669" sldId="660"/>
            <ac:spMk id="243" creationId="{00000000-0000-0000-0000-000000000000}"/>
          </ac:spMkLst>
        </pc:spChg>
        <pc:spChg chg="del mod">
          <ac:chgData name="Chia Hsuan Kuo" userId="6056e55043cd3cf5" providerId="Windows Live" clId="Web-{9015EDE9-8DC4-466D-9324-CCC5452D1AF1}" dt="2019-08-01T03:18:14.035" v="243"/>
          <ac:spMkLst>
            <pc:docMk/>
            <pc:sldMk cId="1717620669" sldId="660"/>
            <ac:spMk id="245" creationId="{00000000-0000-0000-0000-000000000000}"/>
          </ac:spMkLst>
        </pc:spChg>
        <pc:picChg chg="mod">
          <ac:chgData name="Chia Hsuan Kuo" userId="6056e55043cd3cf5" providerId="Windows Live" clId="Web-{9015EDE9-8DC4-466D-9324-CCC5452D1AF1}" dt="2019-08-01T03:18:34.629" v="252" actId="1076"/>
          <ac:picMkLst>
            <pc:docMk/>
            <pc:sldMk cId="1717620669" sldId="660"/>
            <ac:picMk id="3" creationId="{00000000-0000-0000-0000-000000000000}"/>
          </ac:picMkLst>
        </pc:picChg>
      </pc:sldChg>
      <pc:sldChg chg="addSp delSp modSp">
        <pc:chgData name="Chia Hsuan Kuo" userId="6056e55043cd3cf5" providerId="Windows Live" clId="Web-{9015EDE9-8DC4-466D-9324-CCC5452D1AF1}" dt="2019-08-01T03:18:01.144" v="236" actId="20577"/>
        <pc:sldMkLst>
          <pc:docMk/>
          <pc:sldMk cId="2683000305" sldId="661"/>
        </pc:sldMkLst>
        <pc:spChg chg="add mod">
          <ac:chgData name="Chia Hsuan Kuo" userId="6056e55043cd3cf5" providerId="Windows Live" clId="Web-{9015EDE9-8DC4-466D-9324-CCC5452D1AF1}" dt="2019-08-01T03:18:01.144" v="236" actId="20577"/>
          <ac:spMkLst>
            <pc:docMk/>
            <pc:sldMk cId="2683000305" sldId="661"/>
            <ac:spMk id="7" creationId="{B4DCD034-8901-4510-9843-9AFCA00C8C60}"/>
          </ac:spMkLst>
        </pc:spChg>
        <pc:spChg chg="del mod">
          <ac:chgData name="Chia Hsuan Kuo" userId="6056e55043cd3cf5" providerId="Windows Live" clId="Web-{9015EDE9-8DC4-466D-9324-CCC5452D1AF1}" dt="2019-08-01T03:17:57.535" v="232"/>
          <ac:spMkLst>
            <pc:docMk/>
            <pc:sldMk cId="2683000305" sldId="661"/>
            <ac:spMk id="19" creationId="{00000000-0000-0000-0000-000000000000}"/>
          </ac:spMkLst>
        </pc:spChg>
      </pc:sldChg>
      <pc:sldChg chg="addSp delSp modSp">
        <pc:chgData name="Chia Hsuan Kuo" userId="6056e55043cd3cf5" providerId="Windows Live" clId="Web-{9015EDE9-8DC4-466D-9324-CCC5452D1AF1}" dt="2019-08-01T03:17:43.379" v="225" actId="20577"/>
        <pc:sldMkLst>
          <pc:docMk/>
          <pc:sldMk cId="2091764386" sldId="662"/>
        </pc:sldMkLst>
        <pc:spChg chg="add mod">
          <ac:chgData name="Chia Hsuan Kuo" userId="6056e55043cd3cf5" providerId="Windows Live" clId="Web-{9015EDE9-8DC4-466D-9324-CCC5452D1AF1}" dt="2019-08-01T03:17:43.379" v="225" actId="20577"/>
          <ac:spMkLst>
            <pc:docMk/>
            <pc:sldMk cId="2091764386" sldId="662"/>
            <ac:spMk id="7" creationId="{563E957A-A0A5-40DD-B8F4-8D067108F531}"/>
          </ac:spMkLst>
        </pc:spChg>
        <pc:spChg chg="del mod">
          <ac:chgData name="Chia Hsuan Kuo" userId="6056e55043cd3cf5" providerId="Windows Live" clId="Web-{9015EDE9-8DC4-466D-9324-CCC5452D1AF1}" dt="2019-08-01T03:17:39.988" v="221"/>
          <ac:spMkLst>
            <pc:docMk/>
            <pc:sldMk cId="2091764386" sldId="662"/>
            <ac:spMk id="75" creationId="{00000000-0000-0000-0000-000000000000}"/>
          </ac:spMkLst>
        </pc:spChg>
      </pc:sldChg>
      <pc:sldChg chg="addSp modSp">
        <pc:chgData name="Chia Hsuan Kuo" userId="6056e55043cd3cf5" providerId="Windows Live" clId="Web-{9015EDE9-8DC4-466D-9324-CCC5452D1AF1}" dt="2019-08-01T03:17:25.457" v="215" actId="1076"/>
        <pc:sldMkLst>
          <pc:docMk/>
          <pc:sldMk cId="2985653472" sldId="663"/>
        </pc:sldMkLst>
        <pc:spChg chg="add">
          <ac:chgData name="Chia Hsuan Kuo" userId="6056e55043cd3cf5" providerId="Windows Live" clId="Web-{9015EDE9-8DC4-466D-9324-CCC5452D1AF1}" dt="2019-08-01T03:17:08.613" v="177"/>
          <ac:spMkLst>
            <pc:docMk/>
            <pc:sldMk cId="2985653472" sldId="663"/>
            <ac:spMk id="2" creationId="{A8CB969F-AFD0-4A0D-B543-A0AFFAF46786}"/>
          </ac:spMkLst>
        </pc:spChg>
        <pc:spChg chg="mod">
          <ac:chgData name="Chia Hsuan Kuo" userId="6056e55043cd3cf5" providerId="Windows Live" clId="Web-{9015EDE9-8DC4-466D-9324-CCC5452D1AF1}" dt="2019-08-01T03:17:25.457" v="215" actId="1076"/>
          <ac:spMkLst>
            <pc:docMk/>
            <pc:sldMk cId="2985653472" sldId="663"/>
            <ac:spMk id="359" creationId="{00000000-0000-0000-0000-000000000000}"/>
          </ac:spMkLst>
        </pc:spChg>
      </pc:sldChg>
      <pc:sldChg chg="addSp delSp modSp">
        <pc:chgData name="Chia Hsuan Kuo" userId="6056e55043cd3cf5" providerId="Windows Live" clId="Web-{9015EDE9-8DC4-466D-9324-CCC5452D1AF1}" dt="2019-08-01T03:16:59.347" v="175"/>
        <pc:sldMkLst>
          <pc:docMk/>
          <pc:sldMk cId="4258274264" sldId="664"/>
        </pc:sldMkLst>
        <pc:spChg chg="add mod">
          <ac:chgData name="Chia Hsuan Kuo" userId="6056e55043cd3cf5" providerId="Windows Live" clId="Web-{9015EDE9-8DC4-466D-9324-CCC5452D1AF1}" dt="2019-08-01T03:16:56.238" v="173" actId="20577"/>
          <ac:spMkLst>
            <pc:docMk/>
            <pc:sldMk cId="4258274264" sldId="664"/>
            <ac:spMk id="2" creationId="{362A3870-DA05-4886-9C32-95FEA772F853}"/>
          </ac:spMkLst>
        </pc:spChg>
        <pc:spChg chg="del mod">
          <ac:chgData name="Chia Hsuan Kuo" userId="6056e55043cd3cf5" providerId="Windows Live" clId="Web-{9015EDE9-8DC4-466D-9324-CCC5452D1AF1}" dt="2019-08-01T03:16:59.347" v="175"/>
          <ac:spMkLst>
            <pc:docMk/>
            <pc:sldMk cId="4258274264" sldId="664"/>
            <ac:spMk id="383" creationId="{00000000-0000-0000-0000-000000000000}"/>
          </ac:spMkLst>
        </pc:spChg>
      </pc:sldChg>
      <pc:sldChg chg="addSp delSp modSp">
        <pc:chgData name="Chia Hsuan Kuo" userId="6056e55043cd3cf5" providerId="Windows Live" clId="Web-{9015EDE9-8DC4-466D-9324-CCC5452D1AF1}" dt="2019-08-01T03:16:33.534" v="153" actId="20577"/>
        <pc:sldMkLst>
          <pc:docMk/>
          <pc:sldMk cId="468980520" sldId="665"/>
        </pc:sldMkLst>
        <pc:spChg chg="add del mod">
          <ac:chgData name="Chia Hsuan Kuo" userId="6056e55043cd3cf5" providerId="Windows Live" clId="Web-{9015EDE9-8DC4-466D-9324-CCC5452D1AF1}" dt="2019-08-01T03:16:14.584" v="131"/>
          <ac:spMkLst>
            <pc:docMk/>
            <pc:sldMk cId="468980520" sldId="665"/>
            <ac:spMk id="2" creationId="{C865EDC4-64B1-470E-B130-77D9C9DA72C8}"/>
          </ac:spMkLst>
        </pc:spChg>
        <pc:spChg chg="add mod">
          <ac:chgData name="Chia Hsuan Kuo" userId="6056e55043cd3cf5" providerId="Windows Live" clId="Web-{9015EDE9-8DC4-466D-9324-CCC5452D1AF1}" dt="2019-08-01T03:16:33.534" v="153" actId="20577"/>
          <ac:spMkLst>
            <pc:docMk/>
            <pc:sldMk cId="468980520" sldId="665"/>
            <ac:spMk id="6" creationId="{56956B4F-8DE6-47EF-9B5B-B779A1D26E36}"/>
          </ac:spMkLst>
        </pc:spChg>
        <pc:spChg chg="del mod">
          <ac:chgData name="Chia Hsuan Kuo" userId="6056e55043cd3cf5" providerId="Windows Live" clId="Web-{9015EDE9-8DC4-466D-9324-CCC5452D1AF1}" dt="2019-08-01T03:16:23.316" v="137"/>
          <ac:spMkLst>
            <pc:docMk/>
            <pc:sldMk cId="468980520" sldId="665"/>
            <ac:spMk id="29" creationId="{00000000-0000-0000-0000-000000000000}"/>
          </ac:spMkLst>
        </pc:spChg>
      </pc:sldChg>
      <pc:sldChg chg="addSp delSp modSp">
        <pc:chgData name="Chia Hsuan Kuo" userId="6056e55043cd3cf5" providerId="Windows Live" clId="Web-{9015EDE9-8DC4-466D-9324-CCC5452D1AF1}" dt="2019-08-01T03:15:56.612" v="124" actId="1076"/>
        <pc:sldMkLst>
          <pc:docMk/>
          <pc:sldMk cId="3761680640" sldId="666"/>
        </pc:sldMkLst>
        <pc:spChg chg="add del mod">
          <ac:chgData name="Chia Hsuan Kuo" userId="6056e55043cd3cf5" providerId="Windows Live" clId="Web-{9015EDE9-8DC4-466D-9324-CCC5452D1AF1}" dt="2019-08-01T03:15:48.487" v="120"/>
          <ac:spMkLst>
            <pc:docMk/>
            <pc:sldMk cId="3761680640" sldId="666"/>
            <ac:spMk id="4" creationId="{E6CB675D-70EB-4F7E-A90F-426CFC1AF6E2}"/>
          </ac:spMkLst>
        </pc:spChg>
        <pc:spChg chg="add">
          <ac:chgData name="Chia Hsuan Kuo" userId="6056e55043cd3cf5" providerId="Windows Live" clId="Web-{9015EDE9-8DC4-466D-9324-CCC5452D1AF1}" dt="2019-08-01T03:15:51.519" v="122"/>
          <ac:spMkLst>
            <pc:docMk/>
            <pc:sldMk cId="3761680640" sldId="666"/>
            <ac:spMk id="7" creationId="{7CB07393-CBA5-4686-8449-667910AF7BAF}"/>
          </ac:spMkLst>
        </pc:spChg>
        <pc:spChg chg="del mod">
          <ac:chgData name="Chia Hsuan Kuo" userId="6056e55043cd3cf5" providerId="Windows Live" clId="Web-{9015EDE9-8DC4-466D-9324-CCC5452D1AF1}" dt="2019-08-01T03:15:54.222" v="123"/>
          <ac:spMkLst>
            <pc:docMk/>
            <pc:sldMk cId="3761680640" sldId="666"/>
            <ac:spMk id="432" creationId="{00000000-0000-0000-0000-000000000000}"/>
          </ac:spMkLst>
        </pc:spChg>
        <pc:picChg chg="mod">
          <ac:chgData name="Chia Hsuan Kuo" userId="6056e55043cd3cf5" providerId="Windows Live" clId="Web-{9015EDE9-8DC4-466D-9324-CCC5452D1AF1}" dt="2019-08-01T03:15:56.612" v="124" actId="1076"/>
          <ac:picMkLst>
            <pc:docMk/>
            <pc:sldMk cId="3761680640" sldId="666"/>
            <ac:picMk id="2" creationId="{00000000-0000-0000-0000-000000000000}"/>
          </ac:picMkLst>
        </pc:picChg>
      </pc:sldChg>
      <pc:sldChg chg="addSp delSp modSp">
        <pc:chgData name="Chia Hsuan Kuo" userId="6056e55043cd3cf5" providerId="Windows Live" clId="Web-{9015EDE9-8DC4-466D-9324-CCC5452D1AF1}" dt="2019-08-01T03:15:29.018" v="78" actId="1076"/>
        <pc:sldMkLst>
          <pc:docMk/>
          <pc:sldMk cId="3243360789" sldId="667"/>
        </pc:sldMkLst>
        <pc:spChg chg="add mod">
          <ac:chgData name="Chia Hsuan Kuo" userId="6056e55043cd3cf5" providerId="Windows Live" clId="Web-{9015EDE9-8DC4-466D-9324-CCC5452D1AF1}" dt="2019-08-01T03:15:24.659" v="77" actId="14100"/>
          <ac:spMkLst>
            <pc:docMk/>
            <pc:sldMk cId="3243360789" sldId="667"/>
            <ac:spMk id="2" creationId="{226AB3D3-67BE-41C9-BEB2-9AAA06F0EDA3}"/>
          </ac:spMkLst>
        </pc:spChg>
        <pc:spChg chg="del mod">
          <ac:chgData name="Chia Hsuan Kuo" userId="6056e55043cd3cf5" providerId="Windows Live" clId="Web-{9015EDE9-8DC4-466D-9324-CCC5452D1AF1}" dt="2019-08-01T03:15:19.706" v="73"/>
          <ac:spMkLst>
            <pc:docMk/>
            <pc:sldMk cId="3243360789" sldId="667"/>
            <ac:spMk id="461" creationId="{00000000-0000-0000-0000-000000000000}"/>
          </ac:spMkLst>
        </pc:spChg>
        <pc:picChg chg="mod">
          <ac:chgData name="Chia Hsuan Kuo" userId="6056e55043cd3cf5" providerId="Windows Live" clId="Web-{9015EDE9-8DC4-466D-9324-CCC5452D1AF1}" dt="2019-08-01T03:15:29.018" v="78" actId="1076"/>
          <ac:picMkLst>
            <pc:docMk/>
            <pc:sldMk cId="3243360789" sldId="667"/>
            <ac:picMk id="4" creationId="{00000000-0000-0000-0000-000000000000}"/>
          </ac:picMkLst>
        </pc:picChg>
      </pc:sldChg>
      <pc:sldChg chg="addSp delSp modSp">
        <pc:chgData name="Chia Hsuan Kuo" userId="6056e55043cd3cf5" providerId="Windows Live" clId="Web-{9015EDE9-8DC4-466D-9324-CCC5452D1AF1}" dt="2019-08-01T03:19:05.738" v="270" actId="1076"/>
        <pc:sldMkLst>
          <pc:docMk/>
          <pc:sldMk cId="3722844081" sldId="668"/>
        </pc:sldMkLst>
        <pc:spChg chg="add del">
          <ac:chgData name="Chia Hsuan Kuo" userId="6056e55043cd3cf5" providerId="Windows Live" clId="Web-{9015EDE9-8DC4-466D-9324-CCC5452D1AF1}" dt="2019-08-01T03:18:44.082" v="257"/>
          <ac:spMkLst>
            <pc:docMk/>
            <pc:sldMk cId="3722844081" sldId="668"/>
            <ac:spMk id="17" creationId="{3966C7D8-EB85-4D0E-BE94-83A07684315A}"/>
          </ac:spMkLst>
        </pc:spChg>
        <pc:spChg chg="add mod">
          <ac:chgData name="Chia Hsuan Kuo" userId="6056e55043cd3cf5" providerId="Windows Live" clId="Web-{9015EDE9-8DC4-466D-9324-CCC5452D1AF1}" dt="2019-08-01T03:18:55.066" v="267" actId="20577"/>
          <ac:spMkLst>
            <pc:docMk/>
            <pc:sldMk cId="3722844081" sldId="668"/>
            <ac:spMk id="18" creationId="{3966C7D8-EB85-4D0E-BE94-83A07684315A}"/>
          </ac:spMkLst>
        </pc:spChg>
        <pc:spChg chg="del mod">
          <ac:chgData name="Chia Hsuan Kuo" userId="6056e55043cd3cf5" providerId="Windows Live" clId="Web-{9015EDE9-8DC4-466D-9324-CCC5452D1AF1}" dt="2019-08-01T03:18:51.848" v="263"/>
          <ac:spMkLst>
            <pc:docMk/>
            <pc:sldMk cId="3722844081" sldId="668"/>
            <ac:spMk id="521" creationId="{00000000-0000-0000-0000-000000000000}"/>
          </ac:spMkLst>
        </pc:spChg>
        <pc:grpChg chg="mod">
          <ac:chgData name="Chia Hsuan Kuo" userId="6056e55043cd3cf5" providerId="Windows Live" clId="Web-{9015EDE9-8DC4-466D-9324-CCC5452D1AF1}" dt="2019-08-01T03:19:05.738" v="270" actId="1076"/>
          <ac:grpSpMkLst>
            <pc:docMk/>
            <pc:sldMk cId="3722844081" sldId="668"/>
            <ac:grpSpMk id="14" creationId="{00000000-0000-0000-0000-000000000000}"/>
          </ac:grpSpMkLst>
        </pc:grpChg>
        <pc:picChg chg="mod">
          <ac:chgData name="Chia Hsuan Kuo" userId="6056e55043cd3cf5" providerId="Windows Live" clId="Web-{9015EDE9-8DC4-466D-9324-CCC5452D1AF1}" dt="2019-08-01T03:19:05.692" v="269" actId="1076"/>
          <ac:picMkLst>
            <pc:docMk/>
            <pc:sldMk cId="3722844081" sldId="668"/>
            <ac:picMk id="3" creationId="{00000000-0000-0000-0000-000000000000}"/>
          </ac:picMkLst>
        </pc:picChg>
      </pc:sldChg>
      <pc:sldChg chg="addSp delSp modSp">
        <pc:chgData name="Chia Hsuan Kuo" userId="6056e55043cd3cf5" providerId="Windows Live" clId="Web-{9015EDE9-8DC4-466D-9324-CCC5452D1AF1}" dt="2019-08-01T03:15:03.284" v="66" actId="20577"/>
        <pc:sldMkLst>
          <pc:docMk/>
          <pc:sldMk cId="1638113496" sldId="669"/>
        </pc:sldMkLst>
        <pc:spChg chg="add mod">
          <ac:chgData name="Chia Hsuan Kuo" userId="6056e55043cd3cf5" providerId="Windows Live" clId="Web-{9015EDE9-8DC4-466D-9324-CCC5452D1AF1}" dt="2019-08-01T03:15:03.284" v="66" actId="20577"/>
          <ac:spMkLst>
            <pc:docMk/>
            <pc:sldMk cId="1638113496" sldId="669"/>
            <ac:spMk id="2" creationId="{CB92A383-EB37-47C0-B6F3-7839418915AD}"/>
          </ac:spMkLst>
        </pc:spChg>
        <pc:spChg chg="del mod">
          <ac:chgData name="Chia Hsuan Kuo" userId="6056e55043cd3cf5" providerId="Windows Live" clId="Web-{9015EDE9-8DC4-466D-9324-CCC5452D1AF1}" dt="2019-08-01T03:14:46.378" v="55"/>
          <ac:spMkLst>
            <pc:docMk/>
            <pc:sldMk cId="1638113496" sldId="669"/>
            <ac:spMk id="531" creationId="{00000000-0000-0000-0000-000000000000}"/>
          </ac:spMkLst>
        </pc:spChg>
        <pc:picChg chg="mod">
          <ac:chgData name="Chia Hsuan Kuo" userId="6056e55043cd3cf5" providerId="Windows Live" clId="Web-{9015EDE9-8DC4-466D-9324-CCC5452D1AF1}" dt="2019-08-01T03:14:55.815" v="60" actId="1076"/>
          <ac:picMkLst>
            <pc:docMk/>
            <pc:sldMk cId="1638113496" sldId="669"/>
            <ac:picMk id="3" creationId="{00000000-0000-0000-0000-000000000000}"/>
          </ac:picMkLst>
        </pc:picChg>
      </pc:sldChg>
      <pc:sldChg chg="addSp modSp">
        <pc:chgData name="Chia Hsuan Kuo" userId="6056e55043cd3cf5" providerId="Windows Live" clId="Web-{9015EDE9-8DC4-466D-9324-CCC5452D1AF1}" dt="2019-08-01T03:14:11.862" v="48" actId="20577"/>
        <pc:sldMkLst>
          <pc:docMk/>
          <pc:sldMk cId="3664865987" sldId="670"/>
        </pc:sldMkLst>
        <pc:spChg chg="add mod">
          <ac:chgData name="Chia Hsuan Kuo" userId="6056e55043cd3cf5" providerId="Windows Live" clId="Web-{9015EDE9-8DC4-466D-9324-CCC5452D1AF1}" dt="2019-08-01T03:14:11.862" v="48" actId="20577"/>
          <ac:spMkLst>
            <pc:docMk/>
            <pc:sldMk cId="3664865987" sldId="670"/>
            <ac:spMk id="2" creationId="{4913CB33-95C6-4F83-B53C-24AD908DF510}"/>
          </ac:spMkLst>
        </pc:spChg>
        <pc:spChg chg="mod">
          <ac:chgData name="Chia Hsuan Kuo" userId="6056e55043cd3cf5" providerId="Windows Live" clId="Web-{9015EDE9-8DC4-466D-9324-CCC5452D1AF1}" dt="2019-08-01T03:13:59.909" v="34" actId="20577"/>
          <ac:spMkLst>
            <pc:docMk/>
            <pc:sldMk cId="3664865987" sldId="670"/>
            <ac:spMk id="553" creationId="{00000000-0000-0000-0000-000000000000}"/>
          </ac:spMkLst>
        </pc:spChg>
      </pc:sldChg>
      <pc:sldChg chg="addSp modSp">
        <pc:chgData name="Chia Hsuan Kuo" userId="6056e55043cd3cf5" providerId="Windows Live" clId="Web-{9015EDE9-8DC4-466D-9324-CCC5452D1AF1}" dt="2019-08-01T03:26:09.069" v="666" actId="1076"/>
        <pc:sldMkLst>
          <pc:docMk/>
          <pc:sldMk cId="3328329812" sldId="671"/>
        </pc:sldMkLst>
        <pc:spChg chg="mod">
          <ac:chgData name="Chia Hsuan Kuo" userId="6056e55043cd3cf5" providerId="Windows Live" clId="Web-{9015EDE9-8DC4-466D-9324-CCC5452D1AF1}" dt="2019-08-01T03:26:08.944" v="659" actId="1076"/>
          <ac:spMkLst>
            <pc:docMk/>
            <pc:sldMk cId="3328329812" sldId="671"/>
            <ac:spMk id="2" creationId="{00000000-0000-0000-0000-000000000000}"/>
          </ac:spMkLst>
        </pc:spChg>
        <pc:spChg chg="add mod">
          <ac:chgData name="Chia Hsuan Kuo" userId="6056e55043cd3cf5" providerId="Windows Live" clId="Web-{9015EDE9-8DC4-466D-9324-CCC5452D1AF1}" dt="2019-08-01T03:25:58.225" v="642" actId="20577"/>
          <ac:spMkLst>
            <pc:docMk/>
            <pc:sldMk cId="3328329812" sldId="671"/>
            <ac:spMk id="3" creationId="{FA6FC9E5-AE80-428B-80BB-6E073EE9F175}"/>
          </ac:spMkLst>
        </pc:spChg>
        <pc:spChg chg="mod">
          <ac:chgData name="Chia Hsuan Kuo" userId="6056e55043cd3cf5" providerId="Windows Live" clId="Web-{9015EDE9-8DC4-466D-9324-CCC5452D1AF1}" dt="2019-08-01T03:26:08.663" v="644" actId="1076"/>
          <ac:spMkLst>
            <pc:docMk/>
            <pc:sldMk cId="3328329812" sldId="671"/>
            <ac:spMk id="7" creationId="{00000000-0000-0000-0000-000000000000}"/>
          </ac:spMkLst>
        </pc:spChg>
        <pc:spChg chg="mod">
          <ac:chgData name="Chia Hsuan Kuo" userId="6056e55043cd3cf5" providerId="Windows Live" clId="Web-{9015EDE9-8DC4-466D-9324-CCC5452D1AF1}" dt="2019-08-01T03:26:08.678" v="645" actId="1076"/>
          <ac:spMkLst>
            <pc:docMk/>
            <pc:sldMk cId="3328329812" sldId="671"/>
            <ac:spMk id="8" creationId="{00000000-0000-0000-0000-000000000000}"/>
          </ac:spMkLst>
        </pc:spChg>
        <pc:spChg chg="mod">
          <ac:chgData name="Chia Hsuan Kuo" userId="6056e55043cd3cf5" providerId="Windows Live" clId="Web-{9015EDE9-8DC4-466D-9324-CCC5452D1AF1}" dt="2019-08-01T03:26:08.694" v="646" actId="1076"/>
          <ac:spMkLst>
            <pc:docMk/>
            <pc:sldMk cId="3328329812" sldId="671"/>
            <ac:spMk id="9" creationId="{00000000-0000-0000-0000-000000000000}"/>
          </ac:spMkLst>
        </pc:spChg>
        <pc:spChg chg="mod">
          <ac:chgData name="Chia Hsuan Kuo" userId="6056e55043cd3cf5" providerId="Windows Live" clId="Web-{9015EDE9-8DC4-466D-9324-CCC5452D1AF1}" dt="2019-08-01T03:26:08.709" v="647" actId="1076"/>
          <ac:spMkLst>
            <pc:docMk/>
            <pc:sldMk cId="3328329812" sldId="671"/>
            <ac:spMk id="10" creationId="{00000000-0000-0000-0000-000000000000}"/>
          </ac:spMkLst>
        </pc:spChg>
        <pc:spChg chg="mod">
          <ac:chgData name="Chia Hsuan Kuo" userId="6056e55043cd3cf5" providerId="Windows Live" clId="Web-{9015EDE9-8DC4-466D-9324-CCC5452D1AF1}" dt="2019-08-01T03:26:08.741" v="648" actId="1076"/>
          <ac:spMkLst>
            <pc:docMk/>
            <pc:sldMk cId="3328329812" sldId="671"/>
            <ac:spMk id="11" creationId="{00000000-0000-0000-0000-000000000000}"/>
          </ac:spMkLst>
        </pc:spChg>
        <pc:spChg chg="mod">
          <ac:chgData name="Chia Hsuan Kuo" userId="6056e55043cd3cf5" providerId="Windows Live" clId="Web-{9015EDE9-8DC4-466D-9324-CCC5452D1AF1}" dt="2019-08-01T03:26:08.756" v="649" actId="1076"/>
          <ac:spMkLst>
            <pc:docMk/>
            <pc:sldMk cId="3328329812" sldId="671"/>
            <ac:spMk id="12" creationId="{00000000-0000-0000-0000-000000000000}"/>
          </ac:spMkLst>
        </pc:spChg>
        <pc:spChg chg="mod">
          <ac:chgData name="Chia Hsuan Kuo" userId="6056e55043cd3cf5" providerId="Windows Live" clId="Web-{9015EDE9-8DC4-466D-9324-CCC5452D1AF1}" dt="2019-08-01T03:26:08.772" v="650" actId="1076"/>
          <ac:spMkLst>
            <pc:docMk/>
            <pc:sldMk cId="3328329812" sldId="671"/>
            <ac:spMk id="13" creationId="{00000000-0000-0000-0000-000000000000}"/>
          </ac:spMkLst>
        </pc:spChg>
        <pc:spChg chg="mod">
          <ac:chgData name="Chia Hsuan Kuo" userId="6056e55043cd3cf5" providerId="Windows Live" clId="Web-{9015EDE9-8DC4-466D-9324-CCC5452D1AF1}" dt="2019-08-01T03:26:08.788" v="651" actId="1076"/>
          <ac:spMkLst>
            <pc:docMk/>
            <pc:sldMk cId="3328329812" sldId="671"/>
            <ac:spMk id="14" creationId="{00000000-0000-0000-0000-000000000000}"/>
          </ac:spMkLst>
        </pc:spChg>
        <pc:spChg chg="mod">
          <ac:chgData name="Chia Hsuan Kuo" userId="6056e55043cd3cf5" providerId="Windows Live" clId="Web-{9015EDE9-8DC4-466D-9324-CCC5452D1AF1}" dt="2019-08-01T03:26:08.803" v="652" actId="1076"/>
          <ac:spMkLst>
            <pc:docMk/>
            <pc:sldMk cId="3328329812" sldId="671"/>
            <ac:spMk id="15" creationId="{00000000-0000-0000-0000-000000000000}"/>
          </ac:spMkLst>
        </pc:spChg>
        <pc:spChg chg="mod">
          <ac:chgData name="Chia Hsuan Kuo" userId="6056e55043cd3cf5" providerId="Windows Live" clId="Web-{9015EDE9-8DC4-466D-9324-CCC5452D1AF1}" dt="2019-08-01T03:26:08.819" v="653" actId="1076"/>
          <ac:spMkLst>
            <pc:docMk/>
            <pc:sldMk cId="3328329812" sldId="671"/>
            <ac:spMk id="16" creationId="{00000000-0000-0000-0000-000000000000}"/>
          </ac:spMkLst>
        </pc:spChg>
        <pc:spChg chg="mod">
          <ac:chgData name="Chia Hsuan Kuo" userId="6056e55043cd3cf5" providerId="Windows Live" clId="Web-{9015EDE9-8DC4-466D-9324-CCC5452D1AF1}" dt="2019-08-01T03:26:08.835" v="654" actId="1076"/>
          <ac:spMkLst>
            <pc:docMk/>
            <pc:sldMk cId="3328329812" sldId="671"/>
            <ac:spMk id="17" creationId="{00000000-0000-0000-0000-000000000000}"/>
          </ac:spMkLst>
        </pc:spChg>
        <pc:spChg chg="mod">
          <ac:chgData name="Chia Hsuan Kuo" userId="6056e55043cd3cf5" providerId="Windows Live" clId="Web-{9015EDE9-8DC4-466D-9324-CCC5452D1AF1}" dt="2019-08-01T03:26:08.866" v="655" actId="1076"/>
          <ac:spMkLst>
            <pc:docMk/>
            <pc:sldMk cId="3328329812" sldId="671"/>
            <ac:spMk id="18" creationId="{00000000-0000-0000-0000-000000000000}"/>
          </ac:spMkLst>
        </pc:spChg>
        <pc:spChg chg="mod">
          <ac:chgData name="Chia Hsuan Kuo" userId="6056e55043cd3cf5" providerId="Windows Live" clId="Web-{9015EDE9-8DC4-466D-9324-CCC5452D1AF1}" dt="2019-08-01T03:26:09.069" v="666" actId="1076"/>
          <ac:spMkLst>
            <pc:docMk/>
            <pc:sldMk cId="3328329812" sldId="671"/>
            <ac:spMk id="23" creationId="{00000000-0000-0000-0000-000000000000}"/>
          </ac:spMkLst>
        </pc:spChg>
        <pc:spChg chg="mod">
          <ac:chgData name="Chia Hsuan Kuo" userId="6056e55043cd3cf5" providerId="Windows Live" clId="Web-{9015EDE9-8DC4-466D-9324-CCC5452D1AF1}" dt="2019-08-01T03:26:08.960" v="660" actId="1076"/>
          <ac:spMkLst>
            <pc:docMk/>
            <pc:sldMk cId="3328329812" sldId="671"/>
            <ac:spMk id="24" creationId="{00000000-0000-0000-0000-000000000000}"/>
          </ac:spMkLst>
        </pc:spChg>
        <pc:spChg chg="mod">
          <ac:chgData name="Chia Hsuan Kuo" userId="6056e55043cd3cf5" providerId="Windows Live" clId="Web-{9015EDE9-8DC4-466D-9324-CCC5452D1AF1}" dt="2019-08-01T03:26:08.975" v="661" actId="1076"/>
          <ac:spMkLst>
            <pc:docMk/>
            <pc:sldMk cId="3328329812" sldId="671"/>
            <ac:spMk id="25" creationId="{00000000-0000-0000-0000-000000000000}"/>
          </ac:spMkLst>
        </pc:spChg>
        <pc:spChg chg="mod">
          <ac:chgData name="Chia Hsuan Kuo" userId="6056e55043cd3cf5" providerId="Windows Live" clId="Web-{9015EDE9-8DC4-466D-9324-CCC5452D1AF1}" dt="2019-08-01T03:26:08.991" v="662" actId="1076"/>
          <ac:spMkLst>
            <pc:docMk/>
            <pc:sldMk cId="3328329812" sldId="671"/>
            <ac:spMk id="26" creationId="{00000000-0000-0000-0000-000000000000}"/>
          </ac:spMkLst>
        </pc:spChg>
        <pc:spChg chg="mod">
          <ac:chgData name="Chia Hsuan Kuo" userId="6056e55043cd3cf5" providerId="Windows Live" clId="Web-{9015EDE9-8DC4-466D-9324-CCC5452D1AF1}" dt="2019-08-01T03:26:09.006" v="663" actId="1076"/>
          <ac:spMkLst>
            <pc:docMk/>
            <pc:sldMk cId="3328329812" sldId="671"/>
            <ac:spMk id="27" creationId="{00000000-0000-0000-0000-000000000000}"/>
          </ac:spMkLst>
        </pc:spChg>
        <pc:spChg chg="mod">
          <ac:chgData name="Chia Hsuan Kuo" userId="6056e55043cd3cf5" providerId="Windows Live" clId="Web-{9015EDE9-8DC4-466D-9324-CCC5452D1AF1}" dt="2019-08-01T03:26:09.022" v="664" actId="1076"/>
          <ac:spMkLst>
            <pc:docMk/>
            <pc:sldMk cId="3328329812" sldId="671"/>
            <ac:spMk id="28" creationId="{00000000-0000-0000-0000-000000000000}"/>
          </ac:spMkLst>
        </pc:spChg>
        <pc:spChg chg="mod">
          <ac:chgData name="Chia Hsuan Kuo" userId="6056e55043cd3cf5" providerId="Windows Live" clId="Web-{9015EDE9-8DC4-466D-9324-CCC5452D1AF1}" dt="2019-08-01T03:26:09.038" v="665" actId="1076"/>
          <ac:spMkLst>
            <pc:docMk/>
            <pc:sldMk cId="3328329812" sldId="671"/>
            <ac:spMk id="29" creationId="{00000000-0000-0000-0000-000000000000}"/>
          </ac:spMkLst>
        </pc:spChg>
        <pc:picChg chg="mod">
          <ac:chgData name="Chia Hsuan Kuo" userId="6056e55043cd3cf5" providerId="Windows Live" clId="Web-{9015EDE9-8DC4-466D-9324-CCC5452D1AF1}" dt="2019-08-01T03:26:08.882" v="656" actId="1076"/>
          <ac:picMkLst>
            <pc:docMk/>
            <pc:sldMk cId="3328329812" sldId="671"/>
            <ac:picMk id="20" creationId="{00000000-0000-0000-0000-000000000000}"/>
          </ac:picMkLst>
        </pc:picChg>
        <pc:picChg chg="mod">
          <ac:chgData name="Chia Hsuan Kuo" userId="6056e55043cd3cf5" providerId="Windows Live" clId="Web-{9015EDE9-8DC4-466D-9324-CCC5452D1AF1}" dt="2019-08-01T03:26:08.897" v="657" actId="1076"/>
          <ac:picMkLst>
            <pc:docMk/>
            <pc:sldMk cId="3328329812" sldId="671"/>
            <ac:picMk id="21" creationId="{00000000-0000-0000-0000-000000000000}"/>
          </ac:picMkLst>
        </pc:picChg>
        <pc:picChg chg="mod">
          <ac:chgData name="Chia Hsuan Kuo" userId="6056e55043cd3cf5" providerId="Windows Live" clId="Web-{9015EDE9-8DC4-466D-9324-CCC5452D1AF1}" dt="2019-08-01T03:26:08.928" v="658" actId="1076"/>
          <ac:picMkLst>
            <pc:docMk/>
            <pc:sldMk cId="3328329812" sldId="671"/>
            <ac:picMk id="22" creationId="{00000000-0000-0000-0000-000000000000}"/>
          </ac:picMkLst>
        </pc:picChg>
      </pc:sldChg>
    </pc:docChg>
  </pc:docChgLst>
  <pc:docChgLst>
    <pc:chgData name="Chia Hsuan Kuo" userId="6056e55043cd3cf5" providerId="Windows Live" clId="Web-{ECD1E834-C46C-41C2-9225-0BEAFF96DD50}"/>
    <pc:docChg chg="modSld">
      <pc:chgData name="Chia Hsuan Kuo" userId="6056e55043cd3cf5" providerId="Windows Live" clId="Web-{ECD1E834-C46C-41C2-9225-0BEAFF96DD50}" dt="2019-07-31T17:09:08.879" v="270"/>
      <pc:docMkLst>
        <pc:docMk/>
      </pc:docMkLst>
      <pc:sldChg chg="modNotes">
        <pc:chgData name="Chia Hsuan Kuo" userId="6056e55043cd3cf5" providerId="Windows Live" clId="Web-{ECD1E834-C46C-41C2-9225-0BEAFF96DD50}" dt="2019-07-31T16:52:13.863" v="267"/>
        <pc:sldMkLst>
          <pc:docMk/>
          <pc:sldMk cId="1850814661" sldId="570"/>
        </pc:sldMkLst>
      </pc:sldChg>
      <pc:sldChg chg="modNotes">
        <pc:chgData name="Chia Hsuan Kuo" userId="6056e55043cd3cf5" providerId="Windows Live" clId="Web-{ECD1E834-C46C-41C2-9225-0BEAFF96DD50}" dt="2019-07-31T17:09:08.879" v="270"/>
        <pc:sldMkLst>
          <pc:docMk/>
          <pc:sldMk cId="1879985109" sldId="586"/>
        </pc:sldMkLst>
      </pc:sldChg>
    </pc:docChg>
  </pc:docChgLst>
  <pc:docChgLst>
    <pc:chgData name="來賓使用者" providerId="Windows Live" clId="Web-{09A3F21A-A12D-4D10-A116-9FFE1F8C9F6A}"/>
    <pc:docChg chg="addSld delSld modSld modSection">
      <pc:chgData name="來賓使用者" userId="" providerId="Windows Live" clId="Web-{09A3F21A-A12D-4D10-A116-9FFE1F8C9F6A}" dt="2019-08-01T03:29:05.029" v="52"/>
      <pc:docMkLst>
        <pc:docMk/>
      </pc:docMkLst>
      <pc:sldChg chg="modSp">
        <pc:chgData name="來賓使用者" userId="" providerId="Windows Live" clId="Web-{09A3F21A-A12D-4D10-A116-9FFE1F8C9F6A}" dt="2019-08-01T03:15:33.690" v="41" actId="1076"/>
        <pc:sldMkLst>
          <pc:docMk/>
          <pc:sldMk cId="0" sldId="257"/>
        </pc:sldMkLst>
        <pc:spChg chg="mod">
          <ac:chgData name="來賓使用者" userId="" providerId="Windows Live" clId="Web-{09A3F21A-A12D-4D10-A116-9FFE1F8C9F6A}" dt="2019-08-01T03:15:33.690" v="41" actId="1076"/>
          <ac:spMkLst>
            <pc:docMk/>
            <pc:sldMk cId="0" sldId="257"/>
            <ac:spMk id="2" creationId="{00000000-0000-0000-0000-000000000000}"/>
          </ac:spMkLst>
        </pc:spChg>
      </pc:sldChg>
      <pc:sldChg chg="addSp delSp modSp addAnim modAnim">
        <pc:chgData name="來賓使用者" userId="" providerId="Windows Live" clId="Web-{09A3F21A-A12D-4D10-A116-9FFE1F8C9F6A}" dt="2019-08-01T03:14:22.860" v="40"/>
        <pc:sldMkLst>
          <pc:docMk/>
          <pc:sldMk cId="3950318596" sldId="561"/>
        </pc:sldMkLst>
        <pc:picChg chg="add del mod">
          <ac:chgData name="來賓使用者" userId="" providerId="Windows Live" clId="Web-{09A3F21A-A12D-4D10-A116-9FFE1F8C9F6A}" dt="2019-08-01T03:11:38.074" v="11"/>
          <ac:picMkLst>
            <pc:docMk/>
            <pc:sldMk cId="3950318596" sldId="561"/>
            <ac:picMk id="6" creationId="{E65F01A9-12C1-40D7-979E-4CF2A44BFA38}"/>
          </ac:picMkLst>
        </pc:picChg>
        <pc:picChg chg="add del mod">
          <ac:chgData name="來賓使用者" userId="" providerId="Windows Live" clId="Web-{09A3F21A-A12D-4D10-A116-9FFE1F8C9F6A}" dt="2019-08-01T03:13:11.983" v="29"/>
          <ac:picMkLst>
            <pc:docMk/>
            <pc:sldMk cId="3950318596" sldId="561"/>
            <ac:picMk id="8" creationId="{8DB5FFE5-5B33-4E61-9EA0-25565D61DE3C}"/>
          </ac:picMkLst>
        </pc:picChg>
        <pc:picChg chg="add del mod">
          <ac:chgData name="來賓使用者" userId="" providerId="Windows Live" clId="Web-{09A3F21A-A12D-4D10-A116-9FFE1F8C9F6A}" dt="2019-08-01T03:13:48.390" v="34"/>
          <ac:picMkLst>
            <pc:docMk/>
            <pc:sldMk cId="3950318596" sldId="561"/>
            <ac:picMk id="10" creationId="{DD9718DD-A728-4187-A8D1-1400E37BDC25}"/>
          </ac:picMkLst>
        </pc:picChg>
        <pc:picChg chg="add mod">
          <ac:chgData name="來賓使用者" userId="" providerId="Windows Live" clId="Web-{09A3F21A-A12D-4D10-A116-9FFE1F8C9F6A}" dt="2019-08-01T03:14:09.063" v="38" actId="1076"/>
          <ac:picMkLst>
            <pc:docMk/>
            <pc:sldMk cId="3950318596" sldId="561"/>
            <ac:picMk id="12" creationId="{1AA4BED6-A9FA-4DAD-A30A-D3D79E3DACEA}"/>
          </ac:picMkLst>
        </pc:picChg>
      </pc:sldChg>
      <pc:sldChg chg="modNotes">
        <pc:chgData name="來賓使用者" userId="" providerId="Windows Live" clId="Web-{09A3F21A-A12D-4D10-A116-9FFE1F8C9F6A}" dt="2019-08-01T03:29:05.029" v="52"/>
        <pc:sldMkLst>
          <pc:docMk/>
          <pc:sldMk cId="1085034505" sldId="672"/>
        </pc:sldMkLst>
      </pc:sldChg>
      <pc:sldChg chg="addSp delSp modSp new del">
        <pc:chgData name="來賓使用者" userId="" providerId="Windows Live" clId="Web-{09A3F21A-A12D-4D10-A116-9FFE1F8C9F6A}" dt="2019-08-01T03:11:34.261" v="9"/>
        <pc:sldMkLst>
          <pc:docMk/>
          <pc:sldMk cId="2440122919" sldId="675"/>
        </pc:sldMkLst>
        <pc:spChg chg="del">
          <ac:chgData name="來賓使用者" userId="" providerId="Windows Live" clId="Web-{09A3F21A-A12D-4D10-A116-9FFE1F8C9F6A}" dt="2019-08-01T03:11:15.198" v="2"/>
          <ac:spMkLst>
            <pc:docMk/>
            <pc:sldMk cId="2440122919" sldId="675"/>
            <ac:spMk id="2" creationId="{6E206E56-75DF-41C8-B463-8450CCF438A3}"/>
          </ac:spMkLst>
        </pc:spChg>
        <pc:spChg chg="del">
          <ac:chgData name="來賓使用者" userId="" providerId="Windows Live" clId="Web-{09A3F21A-A12D-4D10-A116-9FFE1F8C9F6A}" dt="2019-08-01T03:11:13.979" v="1"/>
          <ac:spMkLst>
            <pc:docMk/>
            <pc:sldMk cId="2440122919" sldId="675"/>
            <ac:spMk id="3" creationId="{9A851BC3-21AD-4DA2-A9F6-4EA12C76E6C5}"/>
          </ac:spMkLst>
        </pc:spChg>
        <pc:picChg chg="add del mod">
          <ac:chgData name="來賓使用者" userId="" providerId="Windows Live" clId="Web-{09A3F21A-A12D-4D10-A116-9FFE1F8C9F6A}" dt="2019-08-01T03:11:28.901" v="8"/>
          <ac:picMkLst>
            <pc:docMk/>
            <pc:sldMk cId="2440122919" sldId="675"/>
            <ac:picMk id="5" creationId="{97D137A1-480A-4710-A4DB-366767CCC60B}"/>
          </ac:picMkLst>
        </pc:picChg>
      </pc:sldChg>
      <pc:sldChg chg="addSp delSp modSp new del mod setBg">
        <pc:chgData name="來賓使用者" userId="" providerId="Windows Live" clId="Web-{09A3F21A-A12D-4D10-A116-9FFE1F8C9F6A}" dt="2019-08-01T03:12:49.107" v="24"/>
        <pc:sldMkLst>
          <pc:docMk/>
          <pc:sldMk cId="3347010514" sldId="675"/>
        </pc:sldMkLst>
        <pc:spChg chg="del">
          <ac:chgData name="來賓使用者" userId="" providerId="Windows Live" clId="Web-{09A3F21A-A12D-4D10-A116-9FFE1F8C9F6A}" dt="2019-08-01T03:11:55.480" v="14"/>
          <ac:spMkLst>
            <pc:docMk/>
            <pc:sldMk cId="3347010514" sldId="675"/>
            <ac:spMk id="2" creationId="{21D1750C-7B61-4CED-8637-5E84CB9CBFBB}"/>
          </ac:spMkLst>
        </pc:spChg>
        <pc:spChg chg="del">
          <ac:chgData name="來賓使用者" userId="" providerId="Windows Live" clId="Web-{09A3F21A-A12D-4D10-A116-9FFE1F8C9F6A}" dt="2019-08-01T03:11:54.527" v="13"/>
          <ac:spMkLst>
            <pc:docMk/>
            <pc:sldMk cId="3347010514" sldId="675"/>
            <ac:spMk id="3" creationId="{E9D0E6F8-AA38-4050-8593-307B84F18488}"/>
          </ac:spMkLst>
        </pc:spChg>
        <pc:spChg chg="mod ord">
          <ac:chgData name="來賓使用者" userId="" providerId="Windows Live" clId="Web-{09A3F21A-A12D-4D10-A116-9FFE1F8C9F6A}" dt="2019-08-01T03:12:07.325" v="22"/>
          <ac:spMkLst>
            <pc:docMk/>
            <pc:sldMk cId="3347010514" sldId="675"/>
            <ac:spMk id="4" creationId="{5015BBD2-4D39-46DB-BE0B-84633BDEF2EE}"/>
          </ac:spMkLst>
        </pc:spChg>
        <pc:picChg chg="add mod">
          <ac:chgData name="來賓使用者" userId="" providerId="Windows Live" clId="Web-{09A3F21A-A12D-4D10-A116-9FFE1F8C9F6A}" dt="2019-08-01T03:12:10.325" v="23" actId="1076"/>
          <ac:picMkLst>
            <pc:docMk/>
            <pc:sldMk cId="3347010514" sldId="675"/>
            <ac:picMk id="5" creationId="{F31FED4A-EE85-4074-8422-C0E57B58FC48}"/>
          </ac:picMkLst>
        </pc:picChg>
      </pc:sldChg>
    </pc:docChg>
  </pc:docChgLst>
  <pc:docChgLst>
    <pc:chgData name="Chia Hsuan Kuo" userId="6056e55043cd3cf5" providerId="Windows Live" clId="Web-{052670C0-42C9-40F8-B03D-D21396DBE202}"/>
    <pc:docChg chg="modSld">
      <pc:chgData name="Chia Hsuan Kuo" userId="6056e55043cd3cf5" providerId="Windows Live" clId="Web-{052670C0-42C9-40F8-B03D-D21396DBE202}" dt="2019-07-30T01:50:12.893" v="2"/>
      <pc:docMkLst>
        <pc:docMk/>
      </pc:docMkLst>
      <pc:sldChg chg="mod modShow">
        <pc:chgData name="Chia Hsuan Kuo" userId="6056e55043cd3cf5" providerId="Windows Live" clId="Web-{052670C0-42C9-40F8-B03D-D21396DBE202}" dt="2019-07-30T01:50:12.893" v="2"/>
        <pc:sldMkLst>
          <pc:docMk/>
          <pc:sldMk cId="907558382" sldId="658"/>
        </pc:sldMkLst>
      </pc:sldChg>
    </pc:docChg>
  </pc:docChgLst>
  <pc:docChgLst>
    <pc:chgData name="Anya Lin" userId="24618b671502d5c5" providerId="LiveId" clId="{4D262A13-FE62-874D-9750-7DB540255FF8}"/>
    <pc:docChg chg="undo custSel addSld modSld">
      <pc:chgData name="Anya Lin" userId="24618b671502d5c5" providerId="LiveId" clId="{4D262A13-FE62-874D-9750-7DB540255FF8}" dt="2019-08-01T07:53:33.187" v="525" actId="20577"/>
      <pc:docMkLst>
        <pc:docMk/>
      </pc:docMkLst>
      <pc:sldChg chg="modSp modNotesTx">
        <pc:chgData name="Anya Lin" userId="24618b671502d5c5" providerId="LiveId" clId="{4D262A13-FE62-874D-9750-7DB540255FF8}" dt="2019-07-31T10:46:56.017" v="32" actId="692"/>
        <pc:sldMkLst>
          <pc:docMk/>
          <pc:sldMk cId="1759292768" sldId="553"/>
        </pc:sldMkLst>
        <pc:cxnChg chg="mod">
          <ac:chgData name="Anya Lin" userId="24618b671502d5c5" providerId="LiveId" clId="{4D262A13-FE62-874D-9750-7DB540255FF8}" dt="2019-07-31T10:46:56.017" v="32" actId="692"/>
          <ac:cxnSpMkLst>
            <pc:docMk/>
            <pc:sldMk cId="1759292768" sldId="553"/>
            <ac:cxnSpMk id="6" creationId="{00000000-0000-0000-0000-000000000000}"/>
          </ac:cxnSpMkLst>
        </pc:cxnChg>
      </pc:sldChg>
      <pc:sldChg chg="modTransition">
        <pc:chgData name="Anya Lin" userId="24618b671502d5c5" providerId="LiveId" clId="{4D262A13-FE62-874D-9750-7DB540255FF8}" dt="2019-07-31T09:07:50.380" v="18"/>
        <pc:sldMkLst>
          <pc:docMk/>
          <pc:sldMk cId="400618701" sldId="555"/>
        </pc:sldMkLst>
      </pc:sldChg>
      <pc:sldChg chg="addSp modSp">
        <pc:chgData name="Anya Lin" userId="24618b671502d5c5" providerId="LiveId" clId="{4D262A13-FE62-874D-9750-7DB540255FF8}" dt="2019-07-31T10:49:26.434" v="35" actId="14100"/>
        <pc:sldMkLst>
          <pc:docMk/>
          <pc:sldMk cId="601134444" sldId="556"/>
        </pc:sldMkLst>
        <pc:cxnChg chg="add mod">
          <ac:chgData name="Anya Lin" userId="24618b671502d5c5" providerId="LiveId" clId="{4D262A13-FE62-874D-9750-7DB540255FF8}" dt="2019-07-31T10:49:26.434" v="35" actId="14100"/>
          <ac:cxnSpMkLst>
            <pc:docMk/>
            <pc:sldMk cId="601134444" sldId="556"/>
            <ac:cxnSpMk id="7" creationId="{627B5798-8C72-6548-8E6A-A39C51B5A7AF}"/>
          </ac:cxnSpMkLst>
        </pc:cxnChg>
      </pc:sldChg>
      <pc:sldChg chg="addSp delSp modSp modTransition">
        <pc:chgData name="Anya Lin" userId="24618b671502d5c5" providerId="LiveId" clId="{4D262A13-FE62-874D-9750-7DB540255FF8}" dt="2019-07-31T09:08:52.516" v="21"/>
        <pc:sldMkLst>
          <pc:docMk/>
          <pc:sldMk cId="3800108796" sldId="557"/>
        </pc:sldMkLst>
        <pc:picChg chg="add del mod">
          <ac:chgData name="Anya Lin" userId="24618b671502d5c5" providerId="LiveId" clId="{4D262A13-FE62-874D-9750-7DB540255FF8}" dt="2019-07-31T09:08:36.062" v="20"/>
          <ac:picMkLst>
            <pc:docMk/>
            <pc:sldMk cId="3800108796" sldId="557"/>
            <ac:picMk id="4" creationId="{F22A90B1-E7AD-F84C-AF38-870EA58FD6F7}"/>
          </ac:picMkLst>
        </pc:picChg>
      </pc:sldChg>
      <pc:sldChg chg="addSp modSp">
        <pc:chgData name="Anya Lin" userId="24618b671502d5c5" providerId="LiveId" clId="{4D262A13-FE62-874D-9750-7DB540255FF8}" dt="2019-07-31T09:16:58.398" v="29" actId="14100"/>
        <pc:sldMkLst>
          <pc:docMk/>
          <pc:sldMk cId="3233576842" sldId="558"/>
        </pc:sldMkLst>
        <pc:picChg chg="mod">
          <ac:chgData name="Anya Lin" userId="24618b671502d5c5" providerId="LiveId" clId="{4D262A13-FE62-874D-9750-7DB540255FF8}" dt="2019-07-31T09:13:03.959" v="25" actId="1076"/>
          <ac:picMkLst>
            <pc:docMk/>
            <pc:sldMk cId="3233576842" sldId="558"/>
            <ac:picMk id="5" creationId="{00000000-0000-0000-0000-000000000000}"/>
          </ac:picMkLst>
        </pc:picChg>
        <pc:picChg chg="mod">
          <ac:chgData name="Anya Lin" userId="24618b671502d5c5" providerId="LiveId" clId="{4D262A13-FE62-874D-9750-7DB540255FF8}" dt="2019-07-31T09:16:58.398" v="29" actId="14100"/>
          <ac:picMkLst>
            <pc:docMk/>
            <pc:sldMk cId="3233576842" sldId="558"/>
            <ac:picMk id="6" creationId="{00000000-0000-0000-0000-000000000000}"/>
          </ac:picMkLst>
        </pc:picChg>
        <pc:picChg chg="add mod">
          <ac:chgData name="Anya Lin" userId="24618b671502d5c5" providerId="LiveId" clId="{4D262A13-FE62-874D-9750-7DB540255FF8}" dt="2019-07-31T09:13:33.674" v="26" actId="14100"/>
          <ac:picMkLst>
            <pc:docMk/>
            <pc:sldMk cId="3233576842" sldId="558"/>
            <ac:picMk id="7" creationId="{68B61959-CA8A-964A-96D6-72BEA1F44BF0}"/>
          </ac:picMkLst>
        </pc:picChg>
      </pc:sldChg>
      <pc:sldChg chg="modNotesTx">
        <pc:chgData name="Anya Lin" userId="24618b671502d5c5" providerId="LiveId" clId="{4D262A13-FE62-874D-9750-7DB540255FF8}" dt="2019-07-31T12:58:34.511" v="173" actId="20577"/>
        <pc:sldMkLst>
          <pc:docMk/>
          <pc:sldMk cId="3373227947" sldId="566"/>
        </pc:sldMkLst>
      </pc:sldChg>
      <pc:sldChg chg="modNotesTx">
        <pc:chgData name="Anya Lin" userId="24618b671502d5c5" providerId="LiveId" clId="{4D262A13-FE62-874D-9750-7DB540255FF8}" dt="2019-08-01T01:08:14.375" v="515" actId="20577"/>
        <pc:sldMkLst>
          <pc:docMk/>
          <pc:sldMk cId="1067317493" sldId="603"/>
        </pc:sldMkLst>
      </pc:sldChg>
      <pc:sldChg chg="modNotesTx">
        <pc:chgData name="Anya Lin" userId="24618b671502d5c5" providerId="LiveId" clId="{4D262A13-FE62-874D-9750-7DB540255FF8}" dt="2019-07-31T15:16:37.994" v="360" actId="20577"/>
        <pc:sldMkLst>
          <pc:docMk/>
          <pc:sldMk cId="4259743271" sldId="611"/>
        </pc:sldMkLst>
      </pc:sldChg>
      <pc:sldChg chg="modNotesTx">
        <pc:chgData name="Anya Lin" userId="24618b671502d5c5" providerId="LiveId" clId="{4D262A13-FE62-874D-9750-7DB540255FF8}" dt="2019-08-01T07:53:33.187" v="525" actId="20577"/>
        <pc:sldMkLst>
          <pc:docMk/>
          <pc:sldMk cId="144761275" sldId="612"/>
        </pc:sldMkLst>
      </pc:sldChg>
      <pc:sldChg chg="modNotesTx">
        <pc:chgData name="Anya Lin" userId="24618b671502d5c5" providerId="LiveId" clId="{4D262A13-FE62-874D-9750-7DB540255FF8}" dt="2019-07-31T14:57:54.817" v="205" actId="20577"/>
        <pc:sldMkLst>
          <pc:docMk/>
          <pc:sldMk cId="2683000305" sldId="661"/>
        </pc:sldMkLst>
      </pc:sldChg>
      <pc:sldChg chg="addSp delSp modSp add modTransition">
        <pc:chgData name="Anya Lin" userId="24618b671502d5c5" providerId="LiveId" clId="{4D262A13-FE62-874D-9750-7DB540255FF8}" dt="2019-08-01T01:00:22.170" v="376"/>
        <pc:sldMkLst>
          <pc:docMk/>
          <pc:sldMk cId="2750231711" sldId="674"/>
        </pc:sldMkLst>
        <pc:spChg chg="add del mod">
          <ac:chgData name="Anya Lin" userId="24618b671502d5c5" providerId="LiveId" clId="{4D262A13-FE62-874D-9750-7DB540255FF8}" dt="2019-08-01T01:00:06.824" v="375" actId="20577"/>
          <ac:spMkLst>
            <pc:docMk/>
            <pc:sldMk cId="2750231711" sldId="674"/>
            <ac:spMk id="2" creationId="{817EE50C-8830-B14F-B30C-A34013AA00C2}"/>
          </ac:spMkLst>
        </pc:spChg>
        <pc:spChg chg="del">
          <ac:chgData name="Anya Lin" userId="24618b671502d5c5" providerId="LiveId" clId="{4D262A13-FE62-874D-9750-7DB540255FF8}" dt="2019-08-01T00:59:52.690" v="362" actId="931"/>
          <ac:spMkLst>
            <pc:docMk/>
            <pc:sldMk cId="2750231711" sldId="674"/>
            <ac:spMk id="3" creationId="{E5BB3C50-702D-8D4E-B250-B52380748813}"/>
          </ac:spMkLst>
        </pc:spChg>
        <pc:picChg chg="add mod">
          <ac:chgData name="Anya Lin" userId="24618b671502d5c5" providerId="LiveId" clId="{4D262A13-FE62-874D-9750-7DB540255FF8}" dt="2019-08-01T00:59:57.780" v="365" actId="1076"/>
          <ac:picMkLst>
            <pc:docMk/>
            <pc:sldMk cId="2750231711" sldId="674"/>
            <ac:picMk id="6" creationId="{A64AFBA0-0836-7F4C-BEC8-752240C326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1AD8A509-DC75-4648-AF98-C5679A365E1F}" type="datetimeFigureOut">
              <a:rPr lang="zh-TW" altLang="en-US" smtClean="0"/>
              <a:t>2019/8/1</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09996-C070-497A-9FB5-8D9465362A93}" type="slidenum">
              <a:rPr lang="zh-TW" altLang="en-US" smtClean="0"/>
              <a:t>‹#›</a:t>
            </a:fld>
            <a:endParaRPr lang="zh-TW" altLang="en-US"/>
          </a:p>
        </p:txBody>
      </p:sp>
    </p:spTree>
    <p:extLst>
      <p:ext uri="{BB962C8B-B14F-4D97-AF65-F5344CB8AC3E}">
        <p14:creationId xmlns:p14="http://schemas.microsoft.com/office/powerpoint/2010/main" val="4280118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simons.berkeley.edu/talks/steve-hanneke-02-17-2017"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youtu.be/cutF-1e_LLY?t=2467&amp;fbclid=IwAR24OwjmHid1qB9a8axLx5NX5aTvaC_SBa0M94dyB7xsn1YWpkNuc1PRMNU"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1</a:t>
            </a:fld>
            <a:endParaRPr lang="zh-TW" altLang="en-US"/>
          </a:p>
        </p:txBody>
      </p:sp>
    </p:spTree>
    <p:extLst>
      <p:ext uri="{BB962C8B-B14F-4D97-AF65-F5344CB8AC3E}">
        <p14:creationId xmlns:p14="http://schemas.microsoft.com/office/powerpoint/2010/main" val="33088702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a:t>以下是</a:t>
            </a:r>
            <a:r>
              <a:rPr lang="en-US" altLang="zh-TW" baseline="0"/>
              <a:t>active learning</a:t>
            </a:r>
            <a:r>
              <a:rPr lang="zh-TW" altLang="en-US" baseline="0"/>
              <a:t>的一些基本原則 </a:t>
            </a:r>
            <a:r>
              <a:rPr lang="en-US" altLang="zh-TW" baseline="0"/>
              <a:t>(high-level)</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10</a:t>
            </a:fld>
            <a:endParaRPr lang="zh-TW" altLang="en-US"/>
          </a:p>
        </p:txBody>
      </p:sp>
    </p:spTree>
    <p:extLst>
      <p:ext uri="{BB962C8B-B14F-4D97-AF65-F5344CB8AC3E}">
        <p14:creationId xmlns:p14="http://schemas.microsoft.com/office/powerpoint/2010/main" val="110072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The most</a:t>
            </a:r>
            <a:r>
              <a:rPr lang="en-US" altLang="zh-TW" baseline="0"/>
              <a:t> effective places for active learning is situations where you want to learn about where information you want to localize something a decision boundary a maximum of a function the support of a function.</a:t>
            </a:r>
          </a:p>
          <a:p>
            <a:r>
              <a:rPr lang="zh-TW" altLang="en-US" baseline="0"/>
              <a:t>不管是分類、分群、</a:t>
            </a:r>
            <a:r>
              <a:rPr lang="en-US" altLang="zh-TW" baseline="0"/>
              <a:t>Bandit</a:t>
            </a:r>
            <a:r>
              <a:rPr lang="zh-TW" altLang="en-US" baseline="0"/>
              <a:t>問題都有</a:t>
            </a:r>
            <a:r>
              <a:rPr lang="en-US" altLang="zh-TW" baseline="0"/>
              <a:t>active learning </a:t>
            </a:r>
            <a:r>
              <a:rPr lang="zh-TW" altLang="en-US" baseline="0"/>
              <a:t>的版本，以下投影片為簡化說明，皆以二元分類為例</a:t>
            </a:r>
            <a:endParaRPr lang="en-US" altLang="zh-TW" baseline="0"/>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11</a:t>
            </a:fld>
            <a:endParaRPr lang="zh-TW" altLang="en-US"/>
          </a:p>
        </p:txBody>
      </p:sp>
    </p:spTree>
    <p:extLst>
      <p:ext uri="{BB962C8B-B14F-4D97-AF65-F5344CB8AC3E}">
        <p14:creationId xmlns:p14="http://schemas.microsoft.com/office/powerpoint/2010/main" val="2211895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12</a:t>
            </a:fld>
            <a:endParaRPr lang="zh-TW" altLang="en-US"/>
          </a:p>
        </p:txBody>
      </p:sp>
    </p:spTree>
    <p:extLst>
      <p:ext uri="{BB962C8B-B14F-4D97-AF65-F5344CB8AC3E}">
        <p14:creationId xmlns:p14="http://schemas.microsoft.com/office/powerpoint/2010/main" val="727292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13</a:t>
            </a:fld>
            <a:endParaRPr lang="zh-TW" altLang="en-US"/>
          </a:p>
        </p:txBody>
      </p:sp>
    </p:spTree>
    <p:extLst>
      <p:ext uri="{BB962C8B-B14F-4D97-AF65-F5344CB8AC3E}">
        <p14:creationId xmlns:p14="http://schemas.microsoft.com/office/powerpoint/2010/main" val="878717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1. </a:t>
            </a:r>
            <a:r>
              <a:rPr lang="zh-TW" altLang="en-US"/>
              <a:t>例如血壓高於某個閥值，可能就有心臟病 </a:t>
            </a:r>
            <a:r>
              <a:rPr lang="en-US" altLang="zh-TW"/>
              <a:t>(</a:t>
            </a:r>
            <a:r>
              <a:rPr lang="zh-TW" altLang="en-US"/>
              <a:t>如紅點所示</a:t>
            </a:r>
            <a:r>
              <a:rPr lang="en-US" altLang="zh-TW"/>
              <a:t>)</a:t>
            </a:r>
          </a:p>
          <a:p>
            <a:r>
              <a:rPr lang="en-US" altLang="zh-TW"/>
              <a:t>2. </a:t>
            </a:r>
            <a:r>
              <a:rPr lang="zh-TW" altLang="en-US"/>
              <a:t>比較</a:t>
            </a:r>
            <a:r>
              <a:rPr lang="en-US" altLang="zh-TW"/>
              <a:t>passive learning</a:t>
            </a:r>
            <a:r>
              <a:rPr lang="en-US" altLang="zh-TW" baseline="0"/>
              <a:t> : </a:t>
            </a:r>
            <a:r>
              <a:rPr lang="en-US" altLang="zh-TW"/>
              <a:t>random sample, active learning : can be implemented as a binary search</a:t>
            </a:r>
            <a:r>
              <a:rPr lang="en-US" altLang="zh-TW" baseline="0"/>
              <a:t> for bisection procedure where we keep trying to sample between the two closest oppositely labelled points</a:t>
            </a:r>
            <a:endParaRPr lang="en-US" altLang="zh-TW"/>
          </a:p>
          <a:p>
            <a:r>
              <a:rPr lang="en-US" altLang="zh-TW"/>
              <a:t>3. n </a:t>
            </a:r>
            <a:r>
              <a:rPr lang="zh-TW" altLang="en-US"/>
              <a:t>是 </a:t>
            </a:r>
            <a:r>
              <a:rPr lang="en-US" altLang="zh-TW"/>
              <a:t>sample number, shows</a:t>
            </a:r>
            <a:r>
              <a:rPr lang="en-US" altLang="zh-TW" baseline="0"/>
              <a:t> that with active method we got exponential speed-up in how quickly we can learn from a small set of labeled examples</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14</a:t>
            </a:fld>
            <a:endParaRPr lang="zh-TW" altLang="en-US"/>
          </a:p>
        </p:txBody>
      </p:sp>
    </p:spTree>
    <p:extLst>
      <p:ext uri="{BB962C8B-B14F-4D97-AF65-F5344CB8AC3E}">
        <p14:creationId xmlns:p14="http://schemas.microsoft.com/office/powerpoint/2010/main" val="3981278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Generalize binary search to more complicated situations as VC theory.</a:t>
            </a:r>
          </a:p>
          <a:p>
            <a:r>
              <a:rPr lang="en-US" altLang="zh-TW"/>
              <a:t>Suppose we have a big</a:t>
            </a:r>
            <a:r>
              <a:rPr lang="en-US" altLang="zh-TW" baseline="0"/>
              <a:t> pool of hypothesis or models and they have a finite VC dimension d (the dimension of feature space).</a:t>
            </a:r>
          </a:p>
          <a:p>
            <a:r>
              <a:rPr lang="en-US" altLang="zh-TW" baseline="0"/>
              <a:t>VC theory does for us is it </a:t>
            </a:r>
            <a:r>
              <a:rPr lang="en-US" altLang="zh-TW" b="1" baseline="0"/>
              <a:t>allows us to bound uniformly over all the models in our class the deviation or difference between the true probability of error or true risk and the empirical risk of each and every classifier F.</a:t>
            </a:r>
          </a:p>
          <a:p>
            <a:r>
              <a:rPr lang="en-US" altLang="zh-TW" baseline="0"/>
              <a:t>So the bound is saying that the </a:t>
            </a:r>
            <a:r>
              <a:rPr lang="en-US" altLang="zh-TW" b="1" baseline="0"/>
              <a:t>maximum absolute difference between R and R hat for any f is less than or equal to six times the square root of that VC dimension d.</a:t>
            </a:r>
          </a:p>
          <a:p>
            <a:endParaRPr lang="en-US" altLang="zh-TW" b="1" baseline="0"/>
          </a:p>
          <a:p>
            <a:r>
              <a:rPr lang="en-US" altLang="zh-TW" sz="1200" b="0" i="0" kern="1200">
                <a:solidFill>
                  <a:schemeClr val="tx1"/>
                </a:solidFill>
                <a:effectLst/>
                <a:latin typeface="+mn-lt"/>
                <a:ea typeface="+mn-ea"/>
                <a:cs typeface="+mn-cs"/>
              </a:rPr>
              <a:t>VC dimension: the largest integer such that there exist the integer K so there exist K points that you can classify in all two to the K possible ways using classifiers</a:t>
            </a: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15</a:t>
            </a:fld>
            <a:endParaRPr lang="zh-TW" altLang="en-US"/>
          </a:p>
        </p:txBody>
      </p:sp>
    </p:spTree>
    <p:extLst>
      <p:ext uri="{BB962C8B-B14F-4D97-AF65-F5344CB8AC3E}">
        <p14:creationId xmlns:p14="http://schemas.microsoft.com/office/powerpoint/2010/main" val="1956286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The</a:t>
            </a:r>
            <a:r>
              <a:rPr lang="en-US" altLang="zh-TW" baseline="0"/>
              <a:t> final </a:t>
            </a:r>
            <a:r>
              <a:rPr lang="en-US" altLang="zh-TW" sz="1200" b="0" i="0" kern="1200">
                <a:solidFill>
                  <a:schemeClr val="tx1"/>
                </a:solidFill>
                <a:effectLst/>
                <a:latin typeface="+mn-lt"/>
                <a:ea typeface="+mn-ea"/>
                <a:cs typeface="+mn-cs"/>
              </a:rPr>
              <a:t>equality saying that if you’re in a higher dimensional feature</a:t>
            </a:r>
            <a:r>
              <a:rPr lang="en-US" altLang="zh-TW" sz="1200" b="0" i="0" kern="1200" baseline="0">
                <a:solidFill>
                  <a:schemeClr val="tx1"/>
                </a:solidFill>
                <a:effectLst/>
                <a:latin typeface="+mn-lt"/>
                <a:ea typeface="+mn-ea"/>
                <a:cs typeface="+mn-cs"/>
              </a:rPr>
              <a:t> space or a larger </a:t>
            </a:r>
            <a:r>
              <a:rPr lang="en-US" altLang="zh-TW" sz="1200" b="0" i="0" kern="1200" baseline="0" err="1">
                <a:solidFill>
                  <a:schemeClr val="tx1"/>
                </a:solidFill>
                <a:effectLst/>
                <a:latin typeface="+mn-lt"/>
                <a:ea typeface="+mn-ea"/>
                <a:cs typeface="+mn-cs"/>
              </a:rPr>
              <a:t>vc</a:t>
            </a:r>
            <a:r>
              <a:rPr lang="en-US" altLang="zh-TW" sz="1200" b="0" i="0" kern="1200" baseline="0">
                <a:solidFill>
                  <a:schemeClr val="tx1"/>
                </a:solidFill>
                <a:effectLst/>
                <a:latin typeface="+mn-lt"/>
                <a:ea typeface="+mn-ea"/>
                <a:cs typeface="+mn-cs"/>
              </a:rPr>
              <a:t> class for higher </a:t>
            </a:r>
            <a:r>
              <a:rPr lang="en-US" altLang="zh-TW" sz="1200" b="0" i="0" kern="1200" baseline="0" err="1">
                <a:solidFill>
                  <a:schemeClr val="tx1"/>
                </a:solidFill>
                <a:effectLst/>
                <a:latin typeface="+mn-lt"/>
                <a:ea typeface="+mn-ea"/>
                <a:cs typeface="+mn-cs"/>
              </a:rPr>
              <a:t>vc</a:t>
            </a:r>
            <a:r>
              <a:rPr lang="en-US" altLang="zh-TW" sz="1200" b="0" i="0" kern="1200" baseline="0">
                <a:solidFill>
                  <a:schemeClr val="tx1"/>
                </a:solidFill>
                <a:effectLst/>
                <a:latin typeface="+mn-lt"/>
                <a:ea typeface="+mn-ea"/>
                <a:cs typeface="+mn-cs"/>
              </a:rPr>
              <a:t> dimension you’re going to need more training data.</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17</a:t>
            </a:fld>
            <a:endParaRPr lang="zh-TW" altLang="en-US"/>
          </a:p>
        </p:txBody>
      </p:sp>
    </p:spTree>
    <p:extLst>
      <p:ext uri="{BB962C8B-B14F-4D97-AF65-F5344CB8AC3E}">
        <p14:creationId xmlns:p14="http://schemas.microsoft.com/office/powerpoint/2010/main" val="2579360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18</a:t>
            </a:fld>
            <a:endParaRPr lang="zh-TW" altLang="en-US"/>
          </a:p>
        </p:txBody>
      </p:sp>
    </p:spTree>
    <p:extLst>
      <p:ext uri="{BB962C8B-B14F-4D97-AF65-F5344CB8AC3E}">
        <p14:creationId xmlns:p14="http://schemas.microsoft.com/office/powerpoint/2010/main" val="14150322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19</a:t>
            </a:fld>
            <a:endParaRPr lang="zh-TW" altLang="en-US"/>
          </a:p>
        </p:txBody>
      </p:sp>
    </p:spTree>
    <p:extLst>
      <p:ext uri="{BB962C8B-B14F-4D97-AF65-F5344CB8AC3E}">
        <p14:creationId xmlns:p14="http://schemas.microsoft.com/office/powerpoint/2010/main" val="3986585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With the</a:t>
            </a:r>
            <a:r>
              <a:rPr lang="en-US" altLang="zh-TW" baseline="0"/>
              <a:t> high confidence, </a:t>
            </a:r>
            <a:r>
              <a:rPr lang="en-US" altLang="zh-TW"/>
              <a:t>model 1 is</a:t>
            </a:r>
            <a:r>
              <a:rPr lang="en-US" altLang="zh-TW" baseline="0"/>
              <a:t> better than all the other models and that’s the idea of empirical risk minimization you can keep going until get the epsilon good model or looking for a the ones that </a:t>
            </a:r>
            <a:r>
              <a:rPr lang="en-US" altLang="zh-TW" baseline="0" err="1"/>
              <a:t>cearly</a:t>
            </a:r>
            <a:r>
              <a:rPr lang="en-US" altLang="zh-TW" baseline="0"/>
              <a:t> better than all within your finite set of models as the figure shown below (model 1).</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20</a:t>
            </a:fld>
            <a:endParaRPr lang="zh-TW" altLang="en-US"/>
          </a:p>
        </p:txBody>
      </p:sp>
    </p:spTree>
    <p:extLst>
      <p:ext uri="{BB962C8B-B14F-4D97-AF65-F5344CB8AC3E}">
        <p14:creationId xmlns:p14="http://schemas.microsoft.com/office/powerpoint/2010/main" val="1785608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Part 4 : ongoing work in the area of nonparametric</a:t>
            </a:r>
            <a:r>
              <a:rPr lang="en-US" altLang="zh-TW" baseline="0"/>
              <a:t> active learning.</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2</a:t>
            </a:fld>
            <a:endParaRPr lang="zh-TW" altLang="en-US"/>
          </a:p>
        </p:txBody>
      </p:sp>
    </p:spTree>
    <p:extLst>
      <p:ext uri="{BB962C8B-B14F-4D97-AF65-F5344CB8AC3E}">
        <p14:creationId xmlns:p14="http://schemas.microsoft.com/office/powerpoint/2010/main" val="3062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the</a:t>
            </a:r>
            <a:r>
              <a:rPr lang="en-US" altLang="zh-TW" baseline="0"/>
              <a:t> issue now is that </a:t>
            </a:r>
            <a:r>
              <a:rPr lang="en-US" altLang="zh-TW" b="1" baseline="0"/>
              <a:t>the empirical risk </a:t>
            </a:r>
            <a:r>
              <a:rPr lang="en-US" altLang="zh-TW" baseline="0"/>
              <a:t>minimization may wasting labeled examples.</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21</a:t>
            </a:fld>
            <a:endParaRPr lang="zh-TW" altLang="en-US"/>
          </a:p>
        </p:txBody>
      </p:sp>
    </p:spTree>
    <p:extLst>
      <p:ext uri="{BB962C8B-B14F-4D97-AF65-F5344CB8AC3E}">
        <p14:creationId xmlns:p14="http://schemas.microsoft.com/office/powerpoint/2010/main" val="1882602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“disagreement based learning”</a:t>
            </a:r>
          </a:p>
          <a:p>
            <a:r>
              <a:rPr lang="en-US" altLang="zh-TW"/>
              <a:t>Rather than</a:t>
            </a:r>
            <a:r>
              <a:rPr lang="en-US" altLang="zh-TW" baseline="0"/>
              <a:t> continually asking for random examples at this point we’re going to kind of strategically select samples we’re going to only requires labels for examples where hypotheses or models 1 and 2 label and example differently where they disagree so this is the idea of disagreement based active learning.</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22</a:t>
            </a:fld>
            <a:endParaRPr lang="zh-TW" altLang="en-US"/>
          </a:p>
        </p:txBody>
      </p:sp>
    </p:spTree>
    <p:extLst>
      <p:ext uri="{BB962C8B-B14F-4D97-AF65-F5344CB8AC3E}">
        <p14:creationId xmlns:p14="http://schemas.microsoft.com/office/powerpoint/2010/main" val="1217772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23</a:t>
            </a:fld>
            <a:endParaRPr lang="zh-TW" altLang="en-US"/>
          </a:p>
        </p:txBody>
      </p:sp>
    </p:spTree>
    <p:extLst>
      <p:ext uri="{BB962C8B-B14F-4D97-AF65-F5344CB8AC3E}">
        <p14:creationId xmlns:p14="http://schemas.microsoft.com/office/powerpoint/2010/main" val="27877788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24</a:t>
            </a:fld>
            <a:endParaRPr lang="zh-TW" altLang="en-US"/>
          </a:p>
        </p:txBody>
      </p:sp>
    </p:spTree>
    <p:extLst>
      <p:ext uri="{BB962C8B-B14F-4D97-AF65-F5344CB8AC3E}">
        <p14:creationId xmlns:p14="http://schemas.microsoft.com/office/powerpoint/2010/main" val="2607412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前面介紹了 </a:t>
            </a:r>
            <a:r>
              <a:rPr lang="en-US" altLang="zh-TW" err="1"/>
              <a:t>Hoeffding’s</a:t>
            </a:r>
            <a:r>
              <a:rPr lang="en-US" altLang="zh-TW"/>
              <a:t> </a:t>
            </a:r>
            <a:r>
              <a:rPr lang="en-US" altLang="zh-TW" sz="1200" b="0" i="0" kern="1200">
                <a:solidFill>
                  <a:schemeClr val="tx1"/>
                </a:solidFill>
                <a:effectLst/>
                <a:latin typeface="+mn-lt"/>
                <a:ea typeface="+mn-ea"/>
                <a:cs typeface="+mn-cs"/>
              </a:rPr>
              <a:t>Inequality</a:t>
            </a:r>
            <a:r>
              <a:rPr lang="zh-TW" altLang="en-US" sz="1200" b="0" i="0" kern="1200">
                <a:solidFill>
                  <a:schemeClr val="tx1"/>
                </a:solidFill>
                <a:effectLst/>
                <a:latin typeface="+mn-lt"/>
                <a:ea typeface="+mn-ea"/>
                <a:cs typeface="+mn-cs"/>
              </a:rPr>
              <a:t> </a:t>
            </a:r>
            <a:r>
              <a:rPr lang="en-US" altLang="zh-TW" sz="1200" b="0" i="0" kern="1200">
                <a:solidFill>
                  <a:schemeClr val="tx1"/>
                </a:solidFill>
                <a:effectLst/>
                <a:latin typeface="+mn-lt"/>
                <a:ea typeface="+mn-ea"/>
                <a:cs typeface="+mn-cs"/>
              </a:rPr>
              <a:t>(</a:t>
            </a:r>
            <a:r>
              <a:rPr lang="zh-TW" altLang="en-US" sz="1200" b="0" i="0" kern="1200">
                <a:solidFill>
                  <a:schemeClr val="tx1"/>
                </a:solidFill>
                <a:effectLst/>
                <a:latin typeface="+mn-lt"/>
                <a:ea typeface="+mn-ea"/>
                <a:cs typeface="+mn-cs"/>
              </a:rPr>
              <a:t>取樣出來的結果會很接近真實情況</a:t>
            </a:r>
            <a:r>
              <a:rPr lang="en-US" altLang="zh-TW" sz="1200" b="0" i="0" kern="1200">
                <a:solidFill>
                  <a:schemeClr val="tx1"/>
                </a:solidFill>
                <a:effectLst/>
                <a:latin typeface="+mn-lt"/>
                <a:ea typeface="+mn-ea"/>
                <a:cs typeface="+mn-cs"/>
              </a:rPr>
              <a:t>)</a:t>
            </a:r>
            <a:r>
              <a:rPr lang="zh-TW" altLang="en-US" sz="1200" b="0" i="0" kern="1200">
                <a:solidFill>
                  <a:schemeClr val="tx1"/>
                </a:solidFill>
                <a:effectLst/>
                <a:latin typeface="+mn-lt"/>
                <a:ea typeface="+mn-ea"/>
                <a:cs typeface="+mn-cs"/>
              </a:rPr>
              <a:t>。</a:t>
            </a:r>
            <a:r>
              <a:rPr lang="en-US" altLang="zh-TW" sz="1200" b="0" i="0" kern="1200">
                <a:solidFill>
                  <a:schemeClr val="tx1"/>
                </a:solidFill>
                <a:effectLst/>
                <a:latin typeface="+mn-lt"/>
                <a:ea typeface="+mn-ea"/>
                <a:cs typeface="+mn-cs"/>
              </a:rPr>
              <a:t>In</a:t>
            </a:r>
            <a:r>
              <a:rPr lang="en-US" altLang="zh-TW" sz="1200" b="0" i="0" kern="1200" baseline="0">
                <a:solidFill>
                  <a:schemeClr val="tx1"/>
                </a:solidFill>
                <a:effectLst/>
                <a:latin typeface="+mn-lt"/>
                <a:ea typeface="+mn-ea"/>
                <a:cs typeface="+mn-cs"/>
              </a:rPr>
              <a:t> disagreement based active learning, need something </a:t>
            </a:r>
            <a:r>
              <a:rPr lang="en-US" altLang="zh-TW" sz="1200" b="1" i="1" kern="1200" baseline="0">
                <a:solidFill>
                  <a:schemeClr val="tx1"/>
                </a:solidFill>
                <a:effectLst/>
                <a:latin typeface="+mn-lt"/>
                <a:ea typeface="+mn-ea"/>
                <a:cs typeface="+mn-cs"/>
              </a:rPr>
              <a:t>tighter</a:t>
            </a:r>
            <a:r>
              <a:rPr lang="en-US" altLang="zh-TW" sz="1200" b="0" i="0" kern="1200" baseline="0">
                <a:solidFill>
                  <a:schemeClr val="tx1"/>
                </a:solidFill>
                <a:effectLst/>
                <a:latin typeface="+mn-lt"/>
                <a:ea typeface="+mn-ea"/>
                <a:cs typeface="+mn-cs"/>
              </a:rPr>
              <a:t> than </a:t>
            </a:r>
            <a:r>
              <a:rPr lang="en-US" altLang="zh-TW" err="1"/>
              <a:t>Hoeffding’s</a:t>
            </a:r>
            <a:r>
              <a:rPr lang="en-US" altLang="zh-TW"/>
              <a:t> </a:t>
            </a:r>
            <a:r>
              <a:rPr lang="en-US" altLang="zh-TW" sz="1200" b="0" i="0" kern="1200">
                <a:solidFill>
                  <a:schemeClr val="tx1"/>
                </a:solidFill>
                <a:effectLst/>
                <a:latin typeface="+mn-lt"/>
                <a:ea typeface="+mn-ea"/>
                <a:cs typeface="+mn-cs"/>
              </a:rPr>
              <a:t>Inequality</a:t>
            </a:r>
            <a:r>
              <a:rPr lang="zh-TW" altLang="en-US" sz="1200" b="0" i="0" kern="1200">
                <a:solidFill>
                  <a:schemeClr val="tx1"/>
                </a:solidFill>
                <a:effectLst/>
                <a:latin typeface="+mn-lt"/>
                <a:ea typeface="+mn-ea"/>
                <a:cs typeface="+mn-cs"/>
              </a:rPr>
              <a:t> </a:t>
            </a:r>
            <a:r>
              <a:rPr lang="en-US" altLang="zh-TW" sz="1200" b="0" i="0" kern="1200">
                <a:solidFill>
                  <a:schemeClr val="tx1"/>
                </a:solidFill>
                <a:effectLst/>
                <a:latin typeface="+mn-lt"/>
                <a:ea typeface="+mn-ea"/>
                <a:cs typeface="+mn-cs"/>
              </a:rPr>
              <a:t>is</a:t>
            </a:r>
            <a:r>
              <a:rPr lang="en-US" altLang="zh-TW" sz="1200" b="0" i="0" kern="1200" baseline="0">
                <a:solidFill>
                  <a:schemeClr val="tx1"/>
                </a:solidFill>
                <a:effectLst/>
                <a:latin typeface="+mn-lt"/>
                <a:ea typeface="+mn-ea"/>
                <a:cs typeface="+mn-cs"/>
              </a:rPr>
              <a:t> what’s we called </a:t>
            </a:r>
            <a:r>
              <a:rPr lang="en-US" altLang="zh-TW" sz="1200" b="0" i="0" kern="1200">
                <a:solidFill>
                  <a:schemeClr val="tx1"/>
                </a:solidFill>
                <a:effectLst/>
                <a:latin typeface="+mn-lt"/>
                <a:ea typeface="+mn-ea"/>
                <a:cs typeface="+mn-cs"/>
              </a:rPr>
              <a:t>Bernstein’s inequality. So if you have any </a:t>
            </a:r>
            <a:r>
              <a:rPr lang="en-US" altLang="zh-TW"/>
              <a:t>two</a:t>
            </a:r>
            <a:r>
              <a:rPr lang="en-US" altLang="zh-TW" sz="1200" b="0" i="0" kern="1200">
                <a:solidFill>
                  <a:schemeClr val="tx1"/>
                </a:solidFill>
                <a:effectLst/>
                <a:latin typeface="+mn-lt"/>
                <a:ea typeface="+mn-ea"/>
                <a:cs typeface="+mn-cs"/>
              </a:rPr>
              <a:t> classifiers the difference of their risk</a:t>
            </a:r>
            <a:r>
              <a:rPr lang="en-US" altLang="zh-TW" sz="1200" b="0" i="0" kern="1200" baseline="0">
                <a:solidFill>
                  <a:schemeClr val="tx1"/>
                </a:solidFill>
                <a:effectLst/>
                <a:latin typeface="+mn-lt"/>
                <a:ea typeface="+mn-ea"/>
                <a:cs typeface="+mn-cs"/>
              </a:rPr>
              <a:t> is bounded by the difference of their empirical risk plus a term looks like the </a:t>
            </a:r>
            <a:r>
              <a:rPr lang="en-US" altLang="zh-TW" sz="1200" b="0" i="0" kern="1200" err="1">
                <a:solidFill>
                  <a:schemeClr val="tx1"/>
                </a:solidFill>
                <a:effectLst/>
                <a:latin typeface="+mn-lt"/>
                <a:ea typeface="+mn-ea"/>
                <a:cs typeface="+mn-cs"/>
              </a:rPr>
              <a:t>hoeffding</a:t>
            </a:r>
            <a:r>
              <a:rPr lang="en-US" altLang="zh-TW" sz="1200" b="0" i="0" kern="1200">
                <a:solidFill>
                  <a:schemeClr val="tx1"/>
                </a:solidFill>
                <a:effectLst/>
                <a:latin typeface="+mn-lt"/>
                <a:ea typeface="+mn-ea"/>
                <a:cs typeface="+mn-cs"/>
              </a:rPr>
              <a:t> bound .</a:t>
            </a:r>
          </a:p>
          <a:p>
            <a:r>
              <a:rPr lang="en-US" altLang="zh-TW" sz="1200" b="1" i="0" kern="1200">
                <a:solidFill>
                  <a:schemeClr val="tx1"/>
                </a:solidFill>
                <a:effectLst/>
                <a:latin typeface="+mn-lt"/>
                <a:ea typeface="+mn-ea"/>
                <a:cs typeface="+mn-cs"/>
              </a:rPr>
              <a:t>m = the data</a:t>
            </a:r>
            <a:r>
              <a:rPr lang="en-US" altLang="zh-TW" sz="1200" b="1" i="0" kern="1200" baseline="0">
                <a:solidFill>
                  <a:schemeClr val="tx1"/>
                </a:solidFill>
                <a:effectLst/>
                <a:latin typeface="+mn-lt"/>
                <a:ea typeface="+mn-ea"/>
                <a:cs typeface="+mn-cs"/>
              </a:rPr>
              <a:t> on which the two classifiers disagree with each other</a:t>
            </a:r>
            <a:endParaRPr lang="zh-TW" altLang="en-US" b="1"/>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27</a:t>
            </a:fld>
            <a:endParaRPr lang="zh-TW" altLang="en-US"/>
          </a:p>
        </p:txBody>
      </p:sp>
    </p:spTree>
    <p:extLst>
      <p:ext uri="{BB962C8B-B14F-4D97-AF65-F5344CB8AC3E}">
        <p14:creationId xmlns:p14="http://schemas.microsoft.com/office/powerpoint/2010/main" val="1616139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baseline="0"/>
              <a:t>把落在</a:t>
            </a:r>
            <a:r>
              <a:rPr lang="en-US" altLang="zh-TW" baseline="0"/>
              <a:t> disagreement region </a:t>
            </a:r>
            <a:r>
              <a:rPr lang="zh-TW" altLang="en-US" baseline="0"/>
              <a:t>中的 </a:t>
            </a:r>
            <a:r>
              <a:rPr lang="en-US" altLang="zh-TW" baseline="0"/>
              <a:t>point</a:t>
            </a:r>
            <a:r>
              <a:rPr lang="zh-TW" altLang="en-US" baseline="0"/>
              <a:t> 標上 </a:t>
            </a:r>
            <a:r>
              <a:rPr lang="en-US" altLang="zh-TW" baseline="0"/>
              <a:t>label</a:t>
            </a:r>
            <a:r>
              <a:rPr lang="zh-TW" altLang="en-US" baseline="0"/>
              <a:t>，而初始時，所有的點都會落在 </a:t>
            </a:r>
            <a:r>
              <a:rPr lang="en-US" altLang="zh-TW" baseline="0"/>
              <a:t>disagreement region</a:t>
            </a:r>
            <a:r>
              <a:rPr lang="zh-TW" altLang="en-US" baseline="0"/>
              <a:t>。</a:t>
            </a:r>
            <a:endParaRPr lang="en-US" altLang="zh-TW" baseline="0"/>
          </a:p>
          <a:p>
            <a:r>
              <a:rPr lang="zh-TW" altLang="en-US" baseline="0"/>
              <a:t>我們可以從</a:t>
            </a:r>
            <a:r>
              <a:rPr lang="en-US" altLang="zh-TW" baseline="0"/>
              <a:t>H</a:t>
            </a:r>
            <a:r>
              <a:rPr lang="zh-TW" altLang="en-US" baseline="0"/>
              <a:t>中找到一些</a:t>
            </a:r>
            <a:r>
              <a:rPr lang="en-US" altLang="zh-TW" baseline="0"/>
              <a:t>classifier</a:t>
            </a:r>
            <a:r>
              <a:rPr lang="zh-TW" altLang="en-US" baseline="0"/>
              <a:t>，去</a:t>
            </a:r>
            <a:r>
              <a:rPr lang="en-US" altLang="zh-TW" baseline="0"/>
              <a:t>minimize</a:t>
            </a:r>
            <a:r>
              <a:rPr lang="zh-TW" altLang="en-US" baseline="0"/>
              <a:t>現在</a:t>
            </a:r>
            <a:r>
              <a:rPr lang="en-US" altLang="zh-TW" baseline="0"/>
              <a:t>given</a:t>
            </a:r>
            <a:r>
              <a:rPr lang="zh-TW" altLang="en-US" baseline="0"/>
              <a:t>這些</a:t>
            </a:r>
            <a:r>
              <a:rPr lang="en-US" altLang="zh-TW" baseline="0"/>
              <a:t>point</a:t>
            </a:r>
            <a:r>
              <a:rPr lang="zh-TW" altLang="en-US" baseline="0"/>
              <a:t>的分類錯誤</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30</a:t>
            </a:fld>
            <a:endParaRPr lang="zh-TW" altLang="en-US"/>
          </a:p>
        </p:txBody>
      </p:sp>
    </p:spTree>
    <p:extLst>
      <p:ext uri="{BB962C8B-B14F-4D97-AF65-F5344CB8AC3E}">
        <p14:creationId xmlns:p14="http://schemas.microsoft.com/office/powerpoint/2010/main" val="2086960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Pruned the set H down to a smaller set of candidate </a:t>
            </a:r>
            <a:r>
              <a:rPr lang="en-US" altLang="zh-TW" sz="1200" b="0" i="0" kern="1200">
                <a:solidFill>
                  <a:schemeClr val="tx1"/>
                </a:solidFill>
                <a:effectLst/>
                <a:latin typeface="+mn-lt"/>
                <a:ea typeface="+mn-ea"/>
                <a:cs typeface="+mn-cs"/>
              </a:rPr>
              <a:t>hypotheses and the region of disagreement of that set is potentially smaller and then we iterate.</a:t>
            </a:r>
            <a:r>
              <a:rPr lang="zh-TW" altLang="en-US" sz="1200" b="0" i="0" kern="1200">
                <a:solidFill>
                  <a:schemeClr val="tx1"/>
                </a:solidFill>
                <a:effectLst/>
                <a:latin typeface="+mn-lt"/>
                <a:ea typeface="+mn-ea"/>
                <a:cs typeface="+mn-cs"/>
              </a:rPr>
              <a:t> 抽取更多</a:t>
            </a:r>
            <a:r>
              <a:rPr lang="en-US" altLang="zh-TW" sz="1200" b="0" i="0" kern="1200">
                <a:solidFill>
                  <a:schemeClr val="tx1"/>
                </a:solidFill>
                <a:effectLst/>
                <a:latin typeface="+mn-lt"/>
                <a:ea typeface="+mn-ea"/>
                <a:cs typeface="+mn-cs"/>
              </a:rPr>
              <a:t>unlabeled sample</a:t>
            </a:r>
            <a:r>
              <a:rPr lang="zh-TW" altLang="en-US" sz="1200" b="0" i="0" kern="1200">
                <a:solidFill>
                  <a:schemeClr val="tx1"/>
                </a:solidFill>
                <a:effectLst/>
                <a:latin typeface="+mn-lt"/>
                <a:ea typeface="+mn-ea"/>
                <a:cs typeface="+mn-cs"/>
              </a:rPr>
              <a:t>，並只保留落在</a:t>
            </a:r>
            <a:r>
              <a:rPr lang="en-US" altLang="zh-TW" sz="1200" b="0" i="0" kern="1200">
                <a:solidFill>
                  <a:schemeClr val="tx1"/>
                </a:solidFill>
                <a:effectLst/>
                <a:latin typeface="+mn-lt"/>
                <a:ea typeface="+mn-ea"/>
                <a:cs typeface="+mn-cs"/>
              </a:rPr>
              <a:t>disagreement region</a:t>
            </a:r>
            <a:r>
              <a:rPr lang="zh-TW" altLang="en-US" sz="1200" b="0" i="0" kern="1200">
                <a:solidFill>
                  <a:schemeClr val="tx1"/>
                </a:solidFill>
                <a:effectLst/>
                <a:latin typeface="+mn-lt"/>
                <a:ea typeface="+mn-ea"/>
                <a:cs typeface="+mn-cs"/>
              </a:rPr>
              <a:t>的</a:t>
            </a:r>
            <a:r>
              <a:rPr lang="en-US" altLang="zh-TW" sz="1200" b="0" i="0" kern="1200">
                <a:solidFill>
                  <a:schemeClr val="tx1"/>
                </a:solidFill>
                <a:effectLst/>
                <a:latin typeface="+mn-lt"/>
                <a:ea typeface="+mn-ea"/>
                <a:cs typeface="+mn-cs"/>
              </a:rPr>
              <a:t>sample</a:t>
            </a:r>
            <a:r>
              <a:rPr lang="zh-TW" altLang="en-US" sz="1200" b="0" i="0" kern="1200">
                <a:solidFill>
                  <a:schemeClr val="tx1"/>
                </a:solidFill>
                <a:effectLst/>
                <a:latin typeface="+mn-lt"/>
                <a:ea typeface="+mn-ea"/>
                <a:cs typeface="+mn-cs"/>
              </a:rPr>
              <a:t> → 概念像是，因為</a:t>
            </a:r>
            <a:r>
              <a:rPr lang="en-US" altLang="zh-TW" sz="1200" b="0" i="0" kern="1200">
                <a:solidFill>
                  <a:schemeClr val="tx1"/>
                </a:solidFill>
                <a:effectLst/>
                <a:latin typeface="+mn-lt"/>
                <a:ea typeface="+mn-ea"/>
                <a:cs typeface="+mn-cs"/>
              </a:rPr>
              <a:t>disagreement region</a:t>
            </a:r>
            <a:r>
              <a:rPr lang="zh-TW" altLang="en-US" sz="1200" b="0" i="0" kern="1200">
                <a:solidFill>
                  <a:schemeClr val="tx1"/>
                </a:solidFill>
                <a:effectLst/>
                <a:latin typeface="+mn-lt"/>
                <a:ea typeface="+mn-ea"/>
                <a:cs typeface="+mn-cs"/>
              </a:rPr>
              <a:t>會越來越小，所以需要更大量的</a:t>
            </a:r>
            <a:r>
              <a:rPr lang="en-US" altLang="zh-TW" sz="1200" b="0" i="0" kern="1200">
                <a:solidFill>
                  <a:schemeClr val="tx1"/>
                </a:solidFill>
                <a:effectLst/>
                <a:latin typeface="+mn-lt"/>
                <a:ea typeface="+mn-ea"/>
                <a:cs typeface="+mn-cs"/>
              </a:rPr>
              <a:t>sample(2</a:t>
            </a:r>
            <a:r>
              <a:rPr lang="zh-TW" altLang="en-US" sz="1200" b="0" i="0" kern="1200">
                <a:solidFill>
                  <a:schemeClr val="tx1"/>
                </a:solidFill>
                <a:effectLst/>
                <a:latin typeface="+mn-lt"/>
                <a:ea typeface="+mn-ea"/>
                <a:cs typeface="+mn-cs"/>
              </a:rPr>
              <a:t>的</a:t>
            </a:r>
            <a:r>
              <a:rPr lang="en-US" altLang="zh-TW" sz="1200" b="0" i="0" kern="1200">
                <a:solidFill>
                  <a:schemeClr val="tx1"/>
                </a:solidFill>
                <a:effectLst/>
                <a:latin typeface="+mn-lt"/>
                <a:ea typeface="+mn-ea"/>
                <a:cs typeface="+mn-cs"/>
              </a:rPr>
              <a:t>t</a:t>
            </a:r>
            <a:r>
              <a:rPr lang="zh-TW" altLang="en-US" sz="1200" b="0" i="0" kern="1200">
                <a:solidFill>
                  <a:schemeClr val="tx1"/>
                </a:solidFill>
                <a:effectLst/>
                <a:latin typeface="+mn-lt"/>
                <a:ea typeface="+mn-ea"/>
                <a:cs typeface="+mn-cs"/>
              </a:rPr>
              <a:t>次方</a:t>
            </a:r>
            <a:r>
              <a:rPr lang="en-US" altLang="zh-TW" sz="1200" b="0" i="0" kern="1200">
                <a:solidFill>
                  <a:schemeClr val="tx1"/>
                </a:solidFill>
                <a:effectLst/>
                <a:latin typeface="+mn-lt"/>
                <a:ea typeface="+mn-ea"/>
                <a:cs typeface="+mn-cs"/>
              </a:rPr>
              <a:t>)</a:t>
            </a:r>
            <a:r>
              <a:rPr lang="zh-TW" altLang="en-US" sz="1200" b="0" i="0" kern="1200">
                <a:solidFill>
                  <a:schemeClr val="tx1"/>
                </a:solidFill>
                <a:effectLst/>
                <a:latin typeface="+mn-lt"/>
                <a:ea typeface="+mn-ea"/>
                <a:cs typeface="+mn-cs"/>
              </a:rPr>
              <a:t>才有可能</a:t>
            </a:r>
            <a:r>
              <a:rPr lang="en-US" altLang="zh-TW" sz="1200" b="0" i="0" kern="1200">
                <a:solidFill>
                  <a:schemeClr val="tx1"/>
                </a:solidFill>
                <a:effectLst/>
                <a:latin typeface="+mn-lt"/>
                <a:ea typeface="+mn-ea"/>
                <a:cs typeface="+mn-cs"/>
              </a:rPr>
              <a:t>sample</a:t>
            </a:r>
            <a:r>
              <a:rPr lang="zh-TW" altLang="en-US" sz="1200" b="0" i="0" kern="1200">
                <a:solidFill>
                  <a:schemeClr val="tx1"/>
                </a:solidFill>
                <a:effectLst/>
                <a:latin typeface="+mn-lt"/>
                <a:ea typeface="+mn-ea"/>
                <a:cs typeface="+mn-cs"/>
              </a:rPr>
              <a:t>到落在</a:t>
            </a:r>
            <a:r>
              <a:rPr lang="en-US" altLang="zh-TW" sz="1200" b="0" i="0" kern="1200">
                <a:solidFill>
                  <a:schemeClr val="tx1"/>
                </a:solidFill>
                <a:effectLst/>
                <a:latin typeface="+mn-lt"/>
                <a:ea typeface="+mn-ea"/>
                <a:cs typeface="+mn-cs"/>
              </a:rPr>
              <a:t>disagreement region</a:t>
            </a:r>
            <a:r>
              <a:rPr lang="zh-TW" altLang="en-US" sz="1200" b="0" i="0" kern="1200">
                <a:solidFill>
                  <a:schemeClr val="tx1"/>
                </a:solidFill>
                <a:effectLst/>
                <a:latin typeface="+mn-lt"/>
                <a:ea typeface="+mn-ea"/>
                <a:cs typeface="+mn-cs"/>
              </a:rPr>
              <a:t>上的</a:t>
            </a:r>
            <a:r>
              <a:rPr lang="en-US" altLang="zh-TW" sz="1200" b="0" i="0" kern="1200">
                <a:solidFill>
                  <a:schemeClr val="tx1"/>
                </a:solidFill>
                <a:effectLst/>
                <a:latin typeface="+mn-lt"/>
                <a:ea typeface="+mn-ea"/>
                <a:cs typeface="+mn-cs"/>
              </a:rPr>
              <a:t>unlabeled sample</a:t>
            </a:r>
            <a:r>
              <a:rPr lang="zh-TW" altLang="en-US" sz="1200" b="0" i="0" kern="1200">
                <a:solidFill>
                  <a:schemeClr val="tx1"/>
                </a:solidFill>
                <a:effectLst/>
                <a:latin typeface="+mn-lt"/>
                <a:ea typeface="+mn-ea"/>
                <a:cs typeface="+mn-cs"/>
              </a:rPr>
              <a:t>。</a:t>
            </a:r>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34</a:t>
            </a:fld>
            <a:endParaRPr lang="zh-TW" altLang="en-US"/>
          </a:p>
        </p:txBody>
      </p:sp>
    </p:spTree>
    <p:extLst>
      <p:ext uri="{BB962C8B-B14F-4D97-AF65-F5344CB8AC3E}">
        <p14:creationId xmlns:p14="http://schemas.microsoft.com/office/powerpoint/2010/main" val="27403415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You never remove the best classifier from the</a:t>
            </a:r>
            <a:r>
              <a:rPr lang="en-US" altLang="zh-TW" baseline="0"/>
              <a:t> hypothesis class.</a:t>
            </a:r>
          </a:p>
          <a:p>
            <a:r>
              <a:rPr lang="en-US" altLang="zh-TW" baseline="0"/>
              <a:t>If f</a:t>
            </a:r>
            <a:r>
              <a:rPr lang="en-US" altLang="zh-TW" baseline="30000"/>
              <a:t>*</a:t>
            </a:r>
            <a:r>
              <a:rPr lang="en-US" altLang="zh-TW" baseline="0"/>
              <a:t> is in there at the beginning of the round then given that Bernstein’s inequality holds it’s still going to be there at the end of the round.</a:t>
            </a:r>
          </a:p>
          <a:p>
            <a:r>
              <a:rPr lang="en-US" altLang="zh-TW" baseline="0"/>
              <a:t>So this algorithm is sort of preserving this invariant that you never remove the best classifier from the hypothesis.</a:t>
            </a: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42</a:t>
            </a:fld>
            <a:endParaRPr lang="zh-TW" altLang="en-US"/>
          </a:p>
        </p:txBody>
      </p:sp>
    </p:spTree>
    <p:extLst>
      <p:ext uri="{BB962C8B-B14F-4D97-AF65-F5344CB8AC3E}">
        <p14:creationId xmlns:p14="http://schemas.microsoft.com/office/powerpoint/2010/main" val="1957997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We can ask well then how many labels does it use in order to get a guarantee on the excess error rate.</a:t>
            </a:r>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43</a:t>
            </a:fld>
            <a:endParaRPr lang="zh-TW" altLang="en-US"/>
          </a:p>
        </p:txBody>
      </p:sp>
    </p:spTree>
    <p:extLst>
      <p:ext uri="{BB962C8B-B14F-4D97-AF65-F5344CB8AC3E}">
        <p14:creationId xmlns:p14="http://schemas.microsoft.com/office/powerpoint/2010/main" val="33811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Using a concept called the disagreement coefficient for analyzing the label complexity. The label complexity is the number of data points for which we query for their labels.</a:t>
            </a:r>
          </a:p>
          <a:p>
            <a:r>
              <a:rPr lang="en-US" altLang="zh-TW"/>
              <a:t>L1 ball ?? The ball centered at</a:t>
            </a:r>
            <a:r>
              <a:rPr lang="en-US" altLang="zh-TW" baseline="0"/>
              <a:t> f</a:t>
            </a:r>
            <a:r>
              <a:rPr lang="en-US" altLang="zh-TW" baseline="30000"/>
              <a:t>*</a:t>
            </a:r>
            <a:r>
              <a:rPr lang="zh-TW" altLang="en-US" baseline="0"/>
              <a:t> </a:t>
            </a:r>
            <a:r>
              <a:rPr lang="en-US" altLang="zh-TW" baseline="0"/>
              <a:t>of radius r is just </a:t>
            </a:r>
            <a:r>
              <a:rPr lang="en-US" altLang="zh-TW" b="1" baseline="0">
                <a:solidFill>
                  <a:srgbClr val="FF0000"/>
                </a:solidFill>
              </a:rPr>
              <a:t>a set of classifiers in H</a:t>
            </a:r>
            <a:r>
              <a:rPr lang="en-US" altLang="zh-TW" baseline="0">
                <a:solidFill>
                  <a:srgbClr val="FF0000"/>
                </a:solidFill>
              </a:rPr>
              <a:t> </a:t>
            </a:r>
            <a:r>
              <a:rPr lang="en-US" altLang="zh-TW" baseline="0"/>
              <a:t>such that the probability that they disagree with that f</a:t>
            </a:r>
            <a:r>
              <a:rPr lang="en-US" altLang="zh-TW" baseline="30000"/>
              <a:t>*</a:t>
            </a:r>
            <a:r>
              <a:rPr lang="en-US" altLang="zh-TW" baseline="0"/>
              <a:t> at the random point in the most r</a:t>
            </a:r>
          </a:p>
          <a:p>
            <a:r>
              <a:rPr lang="en-US" altLang="zh-TW" baseline="0"/>
              <a:t>Supremum </a:t>
            </a:r>
            <a:r>
              <a:rPr lang="zh-TW" altLang="en-US" baseline="0"/>
              <a:t>上確界</a:t>
            </a:r>
            <a:endParaRPr lang="en-US" altLang="zh-TW"/>
          </a:p>
          <a:p>
            <a:r>
              <a:rPr lang="zh-TW" altLang="en-US"/>
              <a:t>除以</a:t>
            </a:r>
            <a:r>
              <a:rPr lang="en-US" altLang="zh-TW"/>
              <a:t>r</a:t>
            </a:r>
            <a:r>
              <a:rPr lang="zh-TW" altLang="en-US"/>
              <a:t>：當</a:t>
            </a:r>
            <a:r>
              <a:rPr lang="en-US" altLang="zh-TW"/>
              <a:t>ball</a:t>
            </a:r>
            <a:r>
              <a:rPr lang="zh-CN" altLang="en-US"/>
              <a:t>的半徑越大，</a:t>
            </a:r>
            <a:r>
              <a:rPr lang="en-US" altLang="zh-CN"/>
              <a:t>H</a:t>
            </a:r>
            <a:r>
              <a:rPr lang="zh-CN" altLang="en-US"/>
              <a:t>裡的</a:t>
            </a:r>
            <a:r>
              <a:rPr lang="en-US" altLang="zh-CN"/>
              <a:t>function f</a:t>
            </a:r>
            <a:r>
              <a:rPr lang="zh-TW" altLang="en-US"/>
              <a:t> 就越多，</a:t>
            </a:r>
            <a:r>
              <a:rPr lang="en-US" altLang="zh-TW"/>
              <a:t>DIS(</a:t>
            </a:r>
            <a:r>
              <a:rPr lang="zh-TW" altLang="en-US"/>
              <a:t>・</a:t>
            </a:r>
            <a:r>
              <a:rPr lang="en-US" altLang="zh-TW"/>
              <a:t>)</a:t>
            </a:r>
            <a:r>
              <a:rPr lang="zh-CN" altLang="en-US"/>
              <a:t>就越大，相對</a:t>
            </a:r>
            <a:r>
              <a:rPr lang="en-US" altLang="zh-CN" err="1"/>
              <a:t>Px</a:t>
            </a:r>
            <a:r>
              <a:rPr lang="en-US" altLang="zh-TW"/>
              <a:t>(</a:t>
            </a:r>
            <a:r>
              <a:rPr lang="zh-TW" altLang="en-US"/>
              <a:t>・</a:t>
            </a:r>
            <a:r>
              <a:rPr lang="en-US" altLang="zh-TW"/>
              <a:t>)</a:t>
            </a:r>
            <a:r>
              <a:rPr lang="zh-CN" altLang="en-US"/>
              <a:t>也會越大，為了消除</a:t>
            </a:r>
            <a:r>
              <a:rPr lang="en-US" altLang="zh-CN"/>
              <a:t>r</a:t>
            </a:r>
            <a:r>
              <a:rPr lang="zh-CN" altLang="en-US"/>
              <a:t>的影響所以除以</a:t>
            </a:r>
            <a:r>
              <a:rPr lang="en-US" altLang="zh-CN"/>
              <a:t>r</a:t>
            </a:r>
            <a:r>
              <a:rPr lang="zh-CN" altLang="en-US"/>
              <a:t>。</a:t>
            </a:r>
            <a:endParaRPr lang="en-US" altLang="zh-TW"/>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44</a:t>
            </a:fld>
            <a:endParaRPr lang="zh-TW" altLang="en-US"/>
          </a:p>
        </p:txBody>
      </p:sp>
    </p:spTree>
    <p:extLst>
      <p:ext uri="{BB962C8B-B14F-4D97-AF65-F5344CB8AC3E}">
        <p14:creationId xmlns:p14="http://schemas.microsoft.com/office/powerpoint/2010/main" val="445300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a:t>一堆沒有標誌的資料需要專家去標誌再拿去訓練，往往沒有標誌的資料比有標誌的資料多很多</a:t>
            </a: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3</a:t>
            </a:fld>
            <a:endParaRPr lang="zh-TW" altLang="en-US"/>
          </a:p>
        </p:txBody>
      </p:sp>
    </p:spTree>
    <p:extLst>
      <p:ext uri="{BB962C8B-B14F-4D97-AF65-F5344CB8AC3E}">
        <p14:creationId xmlns:p14="http://schemas.microsoft.com/office/powerpoint/2010/main" val="19241681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f* would be some separator like the red plane.</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48</a:t>
            </a:fld>
            <a:endParaRPr lang="zh-TW" altLang="en-US"/>
          </a:p>
        </p:txBody>
      </p:sp>
    </p:spTree>
    <p:extLst>
      <p:ext uri="{BB962C8B-B14F-4D97-AF65-F5344CB8AC3E}">
        <p14:creationId xmlns:p14="http://schemas.microsoft.com/office/powerpoint/2010/main" val="3540870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Other separator in the ball of radius</a:t>
            </a:r>
            <a:r>
              <a:rPr lang="en-US" altLang="zh-TW" baseline="0"/>
              <a:t> r would be sort of just like f* except tilted a little bit just a slightly different angle</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49</a:t>
            </a:fld>
            <a:endParaRPr lang="zh-TW" altLang="en-US"/>
          </a:p>
        </p:txBody>
      </p:sp>
    </p:spTree>
    <p:extLst>
      <p:ext uri="{BB962C8B-B14F-4D97-AF65-F5344CB8AC3E}">
        <p14:creationId xmlns:p14="http://schemas.microsoft.com/office/powerpoint/2010/main" val="40094129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A sphere in n dimension</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51</a:t>
            </a:fld>
            <a:endParaRPr lang="zh-TW" altLang="en-US"/>
          </a:p>
        </p:txBody>
      </p:sp>
    </p:spTree>
    <p:extLst>
      <p:ext uri="{BB962C8B-B14F-4D97-AF65-F5344CB8AC3E}">
        <p14:creationId xmlns:p14="http://schemas.microsoft.com/office/powerpoint/2010/main" val="2675169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ea typeface="新細明體"/>
              </a:rPr>
              <a:t>Using a concept called the disagreement coefficient for analyzing the label complexity. The label complexity is the number of data points for which we query for their labels.</a:t>
            </a:r>
          </a:p>
          <a:p>
            <a:r>
              <a:rPr lang="en-US" altLang="zh-TW">
                <a:ea typeface="新細明體"/>
              </a:rPr>
              <a:t>L1 ball ?? The ball centered at</a:t>
            </a:r>
            <a:r>
              <a:rPr lang="en-US" altLang="zh-TW" baseline="0">
                <a:ea typeface="新細明體"/>
              </a:rPr>
              <a:t> f</a:t>
            </a:r>
            <a:r>
              <a:rPr lang="en-US" altLang="zh-TW" baseline="30000">
                <a:ea typeface="新細明體"/>
              </a:rPr>
              <a:t>*</a:t>
            </a:r>
            <a:r>
              <a:rPr lang="zh-TW" altLang="en-US" baseline="0">
                <a:ea typeface="新細明體"/>
              </a:rPr>
              <a:t> </a:t>
            </a:r>
            <a:r>
              <a:rPr lang="en-US" altLang="zh-TW" baseline="0">
                <a:ea typeface="新細明體"/>
              </a:rPr>
              <a:t>of radius r is just </a:t>
            </a:r>
            <a:r>
              <a:rPr lang="en-US" altLang="zh-TW" b="1" baseline="0">
                <a:solidFill>
                  <a:srgbClr val="FF0000"/>
                </a:solidFill>
                <a:ea typeface="新細明體"/>
              </a:rPr>
              <a:t>a set of classifiers in H</a:t>
            </a:r>
            <a:r>
              <a:rPr lang="en-US" altLang="zh-TW" baseline="0">
                <a:solidFill>
                  <a:srgbClr val="FF0000"/>
                </a:solidFill>
                <a:ea typeface="新細明體"/>
              </a:rPr>
              <a:t> </a:t>
            </a:r>
            <a:r>
              <a:rPr lang="en-US" altLang="zh-TW" baseline="0">
                <a:ea typeface="新細明體"/>
              </a:rPr>
              <a:t>such that the probability that they disagree with that f</a:t>
            </a:r>
            <a:r>
              <a:rPr lang="en-US" altLang="zh-TW" baseline="30000">
                <a:ea typeface="新細明體"/>
              </a:rPr>
              <a:t>*</a:t>
            </a:r>
            <a:r>
              <a:rPr lang="en-US" altLang="zh-TW" baseline="0">
                <a:ea typeface="新細明體"/>
              </a:rPr>
              <a:t> at the random point in the most r</a:t>
            </a:r>
            <a:endParaRPr lang="en-US" altLang="zh-TW" baseline="0">
              <a:ea typeface="新細明體"/>
              <a:cs typeface="Calibri"/>
            </a:endParaRPr>
          </a:p>
          <a:p>
            <a:r>
              <a:rPr lang="en-US" altLang="zh-TW" baseline="0">
                <a:ea typeface="新細明體"/>
              </a:rPr>
              <a:t>Supremum </a:t>
            </a:r>
            <a:r>
              <a:rPr lang="zh-TW" altLang="en-US" baseline="0">
                <a:ea typeface="新細明體"/>
              </a:rPr>
              <a:t>上確界</a:t>
            </a:r>
            <a:endParaRPr lang="en-US" altLang="zh-TW">
              <a:ea typeface="新細明體"/>
            </a:endParaRPr>
          </a:p>
          <a:p>
            <a:r>
              <a:rPr lang="zh-TW" altLang="en-US">
                <a:ea typeface="新細明體"/>
              </a:rPr>
              <a:t>除以</a:t>
            </a:r>
            <a:r>
              <a:rPr lang="en-US" altLang="zh-TW">
                <a:ea typeface="新細明體"/>
              </a:rPr>
              <a:t>r</a:t>
            </a:r>
            <a:r>
              <a:rPr lang="zh-TW" altLang="en-US">
                <a:ea typeface="新細明體"/>
              </a:rPr>
              <a:t>：當</a:t>
            </a:r>
            <a:r>
              <a:rPr lang="en-US" altLang="zh-TW">
                <a:ea typeface="新細明體"/>
              </a:rPr>
              <a:t>ball</a:t>
            </a:r>
            <a:r>
              <a:rPr lang="zh-CN" altLang="en-US">
                <a:ea typeface="等线"/>
              </a:rPr>
              <a:t>的半徑越大，</a:t>
            </a:r>
            <a:r>
              <a:rPr lang="en-US" altLang="zh-CN">
                <a:ea typeface="等线"/>
              </a:rPr>
              <a:t>H</a:t>
            </a:r>
            <a:r>
              <a:rPr lang="zh-CN" altLang="en-US">
                <a:ea typeface="等线"/>
              </a:rPr>
              <a:t>裡的</a:t>
            </a:r>
            <a:r>
              <a:rPr lang="en-US" altLang="zh-CN">
                <a:ea typeface="等线"/>
              </a:rPr>
              <a:t>function f</a:t>
            </a:r>
            <a:r>
              <a:rPr lang="zh-TW" altLang="en-US">
                <a:ea typeface="新細明體"/>
              </a:rPr>
              <a:t> 就越多，</a:t>
            </a:r>
            <a:r>
              <a:rPr lang="en-US" altLang="zh-TW">
                <a:ea typeface="新細明體"/>
              </a:rPr>
              <a:t>DIS(</a:t>
            </a:r>
            <a:r>
              <a:rPr lang="zh-TW" altLang="en-US">
                <a:ea typeface="新細明體"/>
              </a:rPr>
              <a:t>・</a:t>
            </a:r>
            <a:r>
              <a:rPr lang="en-US" altLang="zh-TW">
                <a:ea typeface="新細明體"/>
              </a:rPr>
              <a:t>)</a:t>
            </a:r>
            <a:r>
              <a:rPr lang="zh-CN" altLang="en-US">
                <a:ea typeface="等线"/>
              </a:rPr>
              <a:t>就越大，相對</a:t>
            </a:r>
            <a:r>
              <a:rPr lang="en-US" altLang="zh-CN">
                <a:ea typeface="等线"/>
              </a:rPr>
              <a:t>Px</a:t>
            </a:r>
            <a:r>
              <a:rPr lang="en-US" altLang="zh-TW">
                <a:ea typeface="新細明體"/>
              </a:rPr>
              <a:t>(</a:t>
            </a:r>
            <a:r>
              <a:rPr lang="zh-TW" altLang="en-US">
                <a:ea typeface="新細明體"/>
              </a:rPr>
              <a:t>・</a:t>
            </a:r>
            <a:r>
              <a:rPr lang="en-US" altLang="zh-TW">
                <a:ea typeface="新細明體"/>
              </a:rPr>
              <a:t>)</a:t>
            </a:r>
            <a:r>
              <a:rPr lang="zh-CN" altLang="en-US">
                <a:ea typeface="等线"/>
              </a:rPr>
              <a:t>也會越大，為了消除</a:t>
            </a:r>
            <a:r>
              <a:rPr lang="en-US" altLang="zh-CN">
                <a:ea typeface="等线"/>
              </a:rPr>
              <a:t>r</a:t>
            </a:r>
            <a:r>
              <a:rPr lang="zh-CN" altLang="en-US">
                <a:ea typeface="等线"/>
              </a:rPr>
              <a:t>的影響所以除以</a:t>
            </a:r>
            <a:r>
              <a:rPr lang="en-US" altLang="zh-CN">
                <a:ea typeface="等线"/>
              </a:rPr>
              <a:t>r</a:t>
            </a:r>
            <a:r>
              <a:rPr lang="zh-CN" altLang="en-US">
                <a:ea typeface="等线"/>
              </a:rPr>
              <a:t>。</a:t>
            </a:r>
          </a:p>
          <a:p>
            <a:r>
              <a:rPr lang="en-US" altLang="zh-CN">
                <a:ea typeface="等线"/>
              </a:rPr>
              <a:t>Theta </a:t>
            </a:r>
            <a:r>
              <a:rPr lang="zh-CN">
                <a:ea typeface="等线"/>
              </a:rPr>
              <a:t>denotes the probability</a:t>
            </a:r>
            <a:r>
              <a:rPr lang="zh-CN" altLang="en-US">
                <a:ea typeface="等线"/>
              </a:rPr>
              <a:t> </a:t>
            </a:r>
            <a:r>
              <a:rPr lang="zh-CN">
                <a:ea typeface="等线"/>
              </a:rPr>
              <a:t>that we get a data point in the disagreement region of the optimal hypothesis to label.</a:t>
            </a:r>
            <a:endParaRPr lang="zh-CN">
              <a:ea typeface="等线"/>
              <a:cs typeface="Calibri"/>
            </a:endParaRP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52</a:t>
            </a:fld>
            <a:endParaRPr lang="zh-TW" altLang="en-US"/>
          </a:p>
        </p:txBody>
      </p:sp>
    </p:spTree>
    <p:extLst>
      <p:ext uri="{BB962C8B-B14F-4D97-AF65-F5344CB8AC3E}">
        <p14:creationId xmlns:p14="http://schemas.microsoft.com/office/powerpoint/2010/main" val="116655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ea typeface="新細明體"/>
              </a:rPr>
              <a:t>An assumption on the type of noise that we’re dealing with we’ll look at two different assumptions.</a:t>
            </a:r>
          </a:p>
          <a:p>
            <a:r>
              <a:rPr lang="en-US" altLang="zh-TW">
                <a:ea typeface="新細明體"/>
              </a:rPr>
              <a:t>Excess error n labels is a rate of convergence in terms of the number of labels</a:t>
            </a:r>
            <a:endParaRPr lang="en-US" altLang="zh-TW">
              <a:ea typeface="新細明體"/>
              <a:cs typeface="Calibri"/>
            </a:endParaRP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53</a:t>
            </a:fld>
            <a:endParaRPr lang="zh-TW" altLang="en-US"/>
          </a:p>
        </p:txBody>
      </p:sp>
    </p:spTree>
    <p:extLst>
      <p:ext uri="{BB962C8B-B14F-4D97-AF65-F5344CB8AC3E}">
        <p14:creationId xmlns:p14="http://schemas.microsoft.com/office/powerpoint/2010/main" val="1011348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|Q| become 2^t: </a:t>
            </a:r>
            <a:r>
              <a:rPr kumimoji="1" lang="zh-CN" altLang="en-US"/>
              <a:t>講者說如果我們把其他不在</a:t>
            </a:r>
            <a:r>
              <a:rPr kumimoji="1" lang="en-US" altLang="zh-CN"/>
              <a:t>DIS(H)</a:t>
            </a:r>
            <a:r>
              <a:rPr kumimoji="1" lang="zh-CN" altLang="en-US"/>
              <a:t>裡的東西倒進去，對於結果是沒有影響的（因為所有</a:t>
            </a:r>
            <a:r>
              <a:rPr kumimoji="1" lang="en-US" altLang="zh-CN"/>
              <a:t>function</a:t>
            </a:r>
            <a:r>
              <a:rPr kumimoji="1" lang="zh-CN" altLang="en-US"/>
              <a:t>都同意），到進去之後，我需要</a:t>
            </a:r>
            <a:r>
              <a:rPr kumimoji="1" lang="en-US" altLang="zh-CN"/>
              <a:t>label</a:t>
            </a:r>
            <a:r>
              <a:rPr kumimoji="1" lang="zh-CN" altLang="en-US"/>
              <a:t>的</a:t>
            </a:r>
            <a:r>
              <a:rPr kumimoji="1" lang="en-US" altLang="zh-CN"/>
              <a:t>x</a:t>
            </a:r>
            <a:r>
              <a:rPr kumimoji="1" lang="zh-CN" altLang="en-US"/>
              <a:t>就從</a:t>
            </a:r>
            <a:r>
              <a:rPr kumimoji="1" lang="en-US" altLang="zh-CN"/>
              <a:t>Q</a:t>
            </a:r>
            <a:r>
              <a:rPr kumimoji="1" lang="zh-CN" altLang="en-US"/>
              <a:t>個變成</a:t>
            </a:r>
            <a:r>
              <a:rPr kumimoji="1" lang="en-US" altLang="zh-CN"/>
              <a:t>2^t</a:t>
            </a:r>
            <a:r>
              <a:rPr kumimoji="1" lang="zh-CN" altLang="en-US"/>
              <a:t>個</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54</a:t>
            </a:fld>
            <a:endParaRPr lang="zh-TW" altLang="en-US"/>
          </a:p>
        </p:txBody>
      </p:sp>
    </p:spTree>
    <p:extLst>
      <p:ext uri="{BB962C8B-B14F-4D97-AF65-F5344CB8AC3E}">
        <p14:creationId xmlns:p14="http://schemas.microsoft.com/office/powerpoint/2010/main" val="22623935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kumimoji="1" lang="en-US" altLang="zh-TW"/>
              <a:t>|Q| become 2^t: </a:t>
            </a:r>
            <a:r>
              <a:rPr kumimoji="1" lang="zh-CN" altLang="en-US"/>
              <a:t>講者說如果我們把其他不在</a:t>
            </a:r>
            <a:r>
              <a:rPr kumimoji="1" lang="en-US" altLang="zh-CN"/>
              <a:t>DIS(H)</a:t>
            </a:r>
            <a:r>
              <a:rPr kumimoji="1" lang="zh-CN" altLang="en-US"/>
              <a:t>裡的東西倒進去，對於結果是沒有影響的（因為所有</a:t>
            </a:r>
            <a:r>
              <a:rPr kumimoji="1" lang="en-US" altLang="zh-CN"/>
              <a:t>function</a:t>
            </a:r>
            <a:r>
              <a:rPr kumimoji="1" lang="zh-CN" altLang="en-US"/>
              <a:t>都同意），倒進去之後，我需要</a:t>
            </a:r>
            <a:r>
              <a:rPr kumimoji="1" lang="en-US" altLang="zh-CN"/>
              <a:t>label</a:t>
            </a:r>
            <a:r>
              <a:rPr kumimoji="1" lang="zh-CN" altLang="en-US"/>
              <a:t>的</a:t>
            </a:r>
            <a:r>
              <a:rPr kumimoji="1" lang="en-US" altLang="zh-CN"/>
              <a:t>x</a:t>
            </a:r>
            <a:r>
              <a:rPr kumimoji="1" lang="zh-CN" altLang="en-US"/>
              <a:t>就從</a:t>
            </a:r>
            <a:r>
              <a:rPr kumimoji="1" lang="en-US" altLang="zh-CN"/>
              <a:t>Q</a:t>
            </a:r>
            <a:r>
              <a:rPr kumimoji="1" lang="zh-CN" altLang="en-US"/>
              <a:t>個變成</a:t>
            </a:r>
            <a:r>
              <a:rPr kumimoji="1" lang="en-US" altLang="zh-CN"/>
              <a:t>2^t</a:t>
            </a:r>
            <a:r>
              <a:rPr kumimoji="1" lang="zh-CN" altLang="en-US"/>
              <a:t>個</a:t>
            </a:r>
            <a:endParaRPr kumimoji="1" lang="en-US" altLang="zh-TW">
              <a:ea typeface="新細明體"/>
            </a:endParaRPr>
          </a:p>
          <a:p>
            <a:r>
              <a:rPr kumimoji="1" lang="en-US" altLang="zh-TW">
                <a:ea typeface="新細明體"/>
              </a:rPr>
              <a:t>Bound noise = </a:t>
            </a:r>
            <a:r>
              <a:rPr kumimoji="1" lang="zh-CN" altLang="en-US">
                <a:ea typeface="等线"/>
              </a:rPr>
              <a:t>估計</a:t>
            </a:r>
            <a:r>
              <a:rPr kumimoji="1" lang="en-US" altLang="zh-CN">
                <a:ea typeface="等线"/>
              </a:rPr>
              <a:t>epsilon</a:t>
            </a:r>
            <a:r>
              <a:rPr kumimoji="1" lang="zh-CN" altLang="en-US">
                <a:ea typeface="等线"/>
              </a:rPr>
              <a:t>的範圍？</a:t>
            </a:r>
            <a:endParaRPr lang="zh-CN" altLang="en-US">
              <a:ea typeface="等线"/>
              <a:cs typeface="Calibri"/>
            </a:endParaRPr>
          </a:p>
          <a:p>
            <a:r>
              <a:rPr lang="zh-CN" altLang="en-US">
                <a:ea typeface="等线"/>
                <a:cs typeface="Calibri"/>
              </a:rPr>
              <a:t>Bounded noise的condition imply the distance between the two classifiers that show up indise that square root its' bounded by a quantity propotional to the excess risk</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55</a:t>
            </a:fld>
            <a:endParaRPr lang="zh-TW" altLang="en-US"/>
          </a:p>
        </p:txBody>
      </p:sp>
    </p:spTree>
    <p:extLst>
      <p:ext uri="{BB962C8B-B14F-4D97-AF65-F5344CB8AC3E}">
        <p14:creationId xmlns:p14="http://schemas.microsoft.com/office/powerpoint/2010/main" val="32865723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Bounded noise actually made some assumption</a:t>
            </a:r>
            <a:r>
              <a:rPr lang="en-US" altLang="zh-TW" baseline="0"/>
              <a:t> on how the probability of y given x behaves. we can also just look at the general case we have arbitrary distribution on x and y, it’s called agnostic case.</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56</a:t>
            </a:fld>
            <a:endParaRPr lang="zh-TW" altLang="en-US"/>
          </a:p>
        </p:txBody>
      </p:sp>
    </p:spTree>
    <p:extLst>
      <p:ext uri="{BB962C8B-B14F-4D97-AF65-F5344CB8AC3E}">
        <p14:creationId xmlns:p14="http://schemas.microsoft.com/office/powerpoint/2010/main" val="854054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t>SKIP…………………………</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57</a:t>
            </a:fld>
            <a:endParaRPr lang="zh-TW" altLang="en-US"/>
          </a:p>
        </p:txBody>
      </p:sp>
    </p:spTree>
    <p:extLst>
      <p:ext uri="{BB962C8B-B14F-4D97-AF65-F5344CB8AC3E}">
        <p14:creationId xmlns:p14="http://schemas.microsoft.com/office/powerpoint/2010/main" val="914050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SKIP…………………………</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58</a:t>
            </a:fld>
            <a:endParaRPr lang="zh-TW" altLang="en-US"/>
          </a:p>
        </p:txBody>
      </p:sp>
    </p:spTree>
    <p:extLst>
      <p:ext uri="{BB962C8B-B14F-4D97-AF65-F5344CB8AC3E}">
        <p14:creationId xmlns:p14="http://schemas.microsoft.com/office/powerpoint/2010/main" val="2794129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a:t>機器其實不像人一樣那樣學習，所用的 </a:t>
            </a:r>
            <a:r>
              <a:rPr lang="en-US" altLang="zh-TW"/>
              <a:t>Data</a:t>
            </a:r>
            <a:r>
              <a:rPr lang="zh-TW" altLang="en-US"/>
              <a:t> 都超過人畢生所能得</a:t>
            </a: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4</a:t>
            </a:fld>
            <a:endParaRPr lang="zh-TW" altLang="en-US"/>
          </a:p>
        </p:txBody>
      </p:sp>
    </p:spTree>
    <p:extLst>
      <p:ext uri="{BB962C8B-B14F-4D97-AF65-F5344CB8AC3E}">
        <p14:creationId xmlns:p14="http://schemas.microsoft.com/office/powerpoint/2010/main" val="13133953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p.64</a:t>
            </a:r>
            <a:r>
              <a:rPr lang="zh-TW" altLang="en-US"/>
              <a:t>中指出當</a:t>
            </a:r>
            <a:r>
              <a:rPr lang="en-US" altLang="zh-TW"/>
              <a:t>theta</a:t>
            </a:r>
            <a:r>
              <a:rPr lang="zh-TW" altLang="en-US"/>
              <a:t>小且</a:t>
            </a:r>
            <a:r>
              <a:rPr lang="en-US" altLang="zh-TW"/>
              <a:t>beta</a:t>
            </a:r>
            <a:r>
              <a:rPr lang="zh-TW" altLang="en-US"/>
              <a:t>小時，</a:t>
            </a:r>
            <a:r>
              <a:rPr lang="en-US" altLang="zh-TW"/>
              <a:t>active</a:t>
            </a:r>
            <a:r>
              <a:rPr lang="en-US" altLang="zh-TW" baseline="0"/>
              <a:t> learning</a:t>
            </a:r>
            <a:r>
              <a:rPr lang="zh-TW" altLang="en-US" baseline="0"/>
              <a:t> </a:t>
            </a:r>
            <a:r>
              <a:rPr lang="en-US" altLang="zh-TW" baseline="0"/>
              <a:t>speed-up</a:t>
            </a:r>
            <a:r>
              <a:rPr lang="zh-TW" altLang="en-US" baseline="0"/>
              <a:t>，所以有些在研究</a:t>
            </a:r>
            <a:r>
              <a:rPr lang="en-US" altLang="zh-TW"/>
              <a:t>theta</a:t>
            </a:r>
            <a:r>
              <a:rPr lang="zh-TW" altLang="en-US" baseline="0"/>
              <a:t>甚麼時候會小。</a:t>
            </a:r>
            <a:endParaRPr lang="en-US" altLang="zh-TW" baseline="0"/>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59</a:t>
            </a:fld>
            <a:endParaRPr lang="zh-TW" altLang="en-US"/>
          </a:p>
        </p:txBody>
      </p:sp>
    </p:spTree>
    <p:extLst>
      <p:ext uri="{BB962C8B-B14F-4D97-AF65-F5344CB8AC3E}">
        <p14:creationId xmlns:p14="http://schemas.microsoft.com/office/powerpoint/2010/main" val="17867561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defRPr/>
            </a:pPr>
            <a:r>
              <a:rPr lang="en-US" altLang="zh-TW"/>
              <a:t>p.64</a:t>
            </a:r>
            <a:r>
              <a:rPr lang="zh-TW" altLang="en-US"/>
              <a:t>中指出當</a:t>
            </a:r>
            <a:r>
              <a:rPr lang="en-US" altLang="zh-TW"/>
              <a:t>theta</a:t>
            </a:r>
            <a:r>
              <a:rPr lang="zh-TW" altLang="en-US"/>
              <a:t>小且</a:t>
            </a:r>
            <a:r>
              <a:rPr lang="en-US" altLang="zh-TW"/>
              <a:t>beta</a:t>
            </a:r>
            <a:r>
              <a:rPr lang="zh-TW" altLang="en-US"/>
              <a:t>小時，</a:t>
            </a:r>
            <a:r>
              <a:rPr lang="en-US" altLang="zh-TW"/>
              <a:t>active learning</a:t>
            </a:r>
            <a:r>
              <a:rPr lang="zh-TW" altLang="en-US"/>
              <a:t> </a:t>
            </a:r>
            <a:r>
              <a:rPr lang="en-US" altLang="zh-TW"/>
              <a:t>speed-up</a:t>
            </a:r>
            <a:r>
              <a:rPr lang="zh-TW" altLang="en-US"/>
              <a:t>，所以有些在研究</a:t>
            </a:r>
            <a:r>
              <a:rPr lang="en-US" altLang="zh-TW"/>
              <a:t>theta</a:t>
            </a:r>
            <a:r>
              <a:rPr lang="zh-TW" altLang="en-US"/>
              <a:t>甚麼時候會小。</a:t>
            </a:r>
            <a:endParaRPr lang="en-US" altLang="zh-TW"/>
          </a:p>
          <a:p>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60</a:t>
            </a:fld>
            <a:endParaRPr lang="zh-TW" altLang="en-US"/>
          </a:p>
        </p:txBody>
      </p:sp>
    </p:spTree>
    <p:extLst>
      <p:ext uri="{BB962C8B-B14F-4D97-AF65-F5344CB8AC3E}">
        <p14:creationId xmlns:p14="http://schemas.microsoft.com/office/powerpoint/2010/main" val="22398391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Tx/>
              <a:buChar char="-"/>
            </a:pPr>
            <a:r>
              <a:rPr lang="en-US" altLang="zh-TW">
                <a:ea typeface="新細明體"/>
              </a:rPr>
              <a:t>Run out of unlabeled data : if you have a bounded amount of unlabeled data of course you can just run until you run out of unlabeled data</a:t>
            </a:r>
          </a:p>
          <a:p>
            <a:pPr marL="171450" indent="-171450">
              <a:buFontTx/>
              <a:buChar char="-"/>
            </a:pPr>
            <a:r>
              <a:rPr lang="en-US" altLang="zh-TW">
                <a:ea typeface="新細明體"/>
              </a:rPr>
              <a:t>Disagreement active learning algorithms have this property of being self verifying and what that means is</a:t>
            </a:r>
            <a:r>
              <a:rPr lang="en-US" altLang="zh-TW" b="1">
                <a:ea typeface="新細明體"/>
              </a:rPr>
              <a:t> if you have an epsilon that you’re trying to achieve and so you know what excess error rate you’re aiming for</a:t>
            </a:r>
            <a:r>
              <a:rPr lang="en-US" altLang="zh-TW">
                <a:ea typeface="新細明體"/>
              </a:rPr>
              <a:t> you could evaluate this Bernstein inequality bound after each round it will tell you whether you’ve gotten there yet or not you can check whether you’re guaranteed excess error rate is at most epsilon after each round to set stopping criterion.</a:t>
            </a:r>
            <a:endParaRPr lang="zh-TW" altLang="en-US">
              <a:ea typeface="新細明體"/>
            </a:endParaRP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61</a:t>
            </a:fld>
            <a:endParaRPr lang="zh-TW" altLang="en-US"/>
          </a:p>
        </p:txBody>
      </p:sp>
    </p:spTree>
    <p:extLst>
      <p:ext uri="{BB962C8B-B14F-4D97-AF65-F5344CB8AC3E}">
        <p14:creationId xmlns:p14="http://schemas.microsoft.com/office/powerpoint/2010/main" val="1341530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Empirical risk minimization can be challenging to run in practice.</a:t>
            </a:r>
            <a:r>
              <a:rPr lang="en-US" altLang="zh-TW" baseline="0"/>
              <a:t> But you could just maybe plug in a different passive learning algorithm.</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62</a:t>
            </a:fld>
            <a:endParaRPr lang="zh-TW" altLang="en-US"/>
          </a:p>
        </p:txBody>
      </p:sp>
    </p:spTree>
    <p:extLst>
      <p:ext uri="{BB962C8B-B14F-4D97-AF65-F5344CB8AC3E}">
        <p14:creationId xmlns:p14="http://schemas.microsoft.com/office/powerpoint/2010/main" val="4009038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Consider a passive learning algorithm that minimizes</a:t>
            </a:r>
            <a:r>
              <a:rPr lang="en-US" altLang="zh-TW" baseline="0"/>
              <a:t> we call a surrogate loss just a relaxation of the zero-one loss. So now you have some function class that has real valued functions and then basically you can minimize this surrogate loss function.</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63</a:t>
            </a:fld>
            <a:endParaRPr lang="zh-TW" altLang="en-US"/>
          </a:p>
        </p:txBody>
      </p:sp>
    </p:spTree>
    <p:extLst>
      <p:ext uri="{BB962C8B-B14F-4D97-AF65-F5344CB8AC3E}">
        <p14:creationId xmlns:p14="http://schemas.microsoft.com/office/powerpoint/2010/main" val="25007999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There</a:t>
            </a:r>
            <a:r>
              <a:rPr lang="en-US" altLang="zh-TW" baseline="0"/>
              <a:t> is one other variant. We can also talk about strategies that set a probability of querying and this gets into this importance weighted active learning idea. On each round you get x and not let’s set a probability and say p</a:t>
            </a:r>
            <a:r>
              <a:rPr lang="en-US" altLang="zh-TW" baseline="-25000"/>
              <a:t>x</a:t>
            </a:r>
            <a:r>
              <a:rPr lang="en-US" altLang="zh-TW" baseline="0"/>
              <a:t> that you query that point then you flip a coin with that probability as its bias if it lands heads you query if lands tails you don’t but if you do query the label add it to the dataset but edit with a weight  1/p</a:t>
            </a:r>
            <a:r>
              <a:rPr lang="en-US" altLang="zh-TW" baseline="-25000"/>
              <a:t>x</a:t>
            </a:r>
            <a:r>
              <a:rPr lang="en-US" altLang="zh-TW" baseline="0"/>
              <a:t> . The reason you do that is because the weighted empirical risk with those weights on the loss ends up being an unbiased estimator of the actual risk</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65</a:t>
            </a:fld>
            <a:endParaRPr lang="zh-TW" altLang="en-US"/>
          </a:p>
        </p:txBody>
      </p:sp>
    </p:spTree>
    <p:extLst>
      <p:ext uri="{BB962C8B-B14F-4D97-AF65-F5344CB8AC3E}">
        <p14:creationId xmlns:p14="http://schemas.microsoft.com/office/powerpoint/2010/main" val="29401341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uses importance weighting to correct sampling bias</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66</a:t>
            </a:fld>
            <a:endParaRPr lang="zh-TW" altLang="en-US"/>
          </a:p>
        </p:txBody>
      </p:sp>
    </p:spTree>
    <p:extLst>
      <p:ext uri="{BB962C8B-B14F-4D97-AF65-F5344CB8AC3E}">
        <p14:creationId xmlns:p14="http://schemas.microsoft.com/office/powerpoint/2010/main" val="20435280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Following</a:t>
            </a:r>
            <a:r>
              <a:rPr lang="en-US" altLang="zh-TW" baseline="0"/>
              <a:t> section is going to introduce different various ways that people have proposed get a little bit better than disagreement based active learning.</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68</a:t>
            </a:fld>
            <a:endParaRPr lang="zh-TW" altLang="en-US"/>
          </a:p>
        </p:txBody>
      </p:sp>
    </p:spTree>
    <p:extLst>
      <p:ext uri="{BB962C8B-B14F-4D97-AF65-F5344CB8AC3E}">
        <p14:creationId xmlns:p14="http://schemas.microsoft.com/office/powerpoint/2010/main" val="20277066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a:t>這一篇有一連串的</a:t>
            </a:r>
            <a:r>
              <a:rPr lang="en-US" altLang="zh-TW"/>
              <a:t>work</a:t>
            </a:r>
            <a:r>
              <a:rPr lang="zh-TW" altLang="en-US"/>
              <a:t>如</a:t>
            </a:r>
            <a:r>
              <a:rPr lang="en-US" altLang="zh-TW"/>
              <a:t>Margin-based active learning</a:t>
            </a:r>
            <a:r>
              <a:rPr lang="zh-TW" altLang="en-US"/>
              <a:t>。</a:t>
            </a:r>
            <a:endParaRPr lang="en-US" altLang="zh-TW"/>
          </a:p>
          <a:p>
            <a:r>
              <a:rPr lang="zh-CN" altLang="en-US"/>
              <a:t>在這個</a:t>
            </a:r>
            <a:r>
              <a:rPr lang="en-US" altLang="zh-CN"/>
              <a:t>sub region</a:t>
            </a:r>
            <a:r>
              <a:rPr lang="zh-CN" altLang="en-US"/>
              <a:t>外，兩個</a:t>
            </a:r>
            <a:r>
              <a:rPr lang="en-US" altLang="zh-CN"/>
              <a:t>classifier</a:t>
            </a:r>
            <a:r>
              <a:rPr lang="zh-CN" altLang="en-US"/>
              <a:t>互相不同意的機率很低（小於</a:t>
            </a:r>
            <a:r>
              <a:rPr lang="en-US" altLang="zh-CN"/>
              <a:t>epsilon</a:t>
            </a:r>
            <a:r>
              <a:rPr lang="zh-CN" altLang="en-US"/>
              <a:t>）</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69</a:t>
            </a:fld>
            <a:endParaRPr lang="zh-TW" altLang="en-US"/>
          </a:p>
        </p:txBody>
      </p:sp>
    </p:spTree>
    <p:extLst>
      <p:ext uri="{BB962C8B-B14F-4D97-AF65-F5344CB8AC3E}">
        <p14:creationId xmlns:p14="http://schemas.microsoft.com/office/powerpoint/2010/main" val="4040829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Instead of taking the whole region of disagreement let’s take</a:t>
            </a:r>
            <a:r>
              <a:rPr lang="en-US" altLang="zh-TW" baseline="0"/>
              <a:t> the sub region (smaller set) that has some guarantee that for any two classifier and that are left in the hypothesis class the probability that they disagree on a point that’s outside of that region is at most some epsilon prime.</a:t>
            </a:r>
          </a:p>
          <a:p>
            <a:r>
              <a:rPr lang="zh-CN" altLang="en-US"/>
              <a:t>如果把</a:t>
            </a:r>
            <a:r>
              <a:rPr lang="en-US" altLang="zh-CN"/>
              <a:t>R(H)</a:t>
            </a:r>
            <a:r>
              <a:rPr lang="zh-CN" altLang="en-US"/>
              <a:t>當成</a:t>
            </a:r>
            <a:r>
              <a:rPr lang="en-US" altLang="zh-CN"/>
              <a:t>disagreement region</a:t>
            </a:r>
            <a:r>
              <a:rPr lang="zh-CN" altLang="en-US"/>
              <a:t>，那就和</a:t>
            </a:r>
            <a:r>
              <a:rPr lang="en-US" altLang="zh-CN"/>
              <a:t>A square</a:t>
            </a:r>
            <a:r>
              <a:rPr lang="zh-CN" altLang="en-US"/>
              <a:t>一樣</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70</a:t>
            </a:fld>
            <a:endParaRPr lang="zh-TW" altLang="en-US"/>
          </a:p>
        </p:txBody>
      </p:sp>
    </p:spTree>
    <p:extLst>
      <p:ext uri="{BB962C8B-B14F-4D97-AF65-F5344CB8AC3E}">
        <p14:creationId xmlns:p14="http://schemas.microsoft.com/office/powerpoint/2010/main" val="2402735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Trying to figure out how</a:t>
            </a:r>
            <a:r>
              <a:rPr lang="en-US" altLang="zh-TW" baseline="0"/>
              <a:t> we can train machines with less labels data and less human supervision.</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5</a:t>
            </a:fld>
            <a:endParaRPr lang="zh-TW" altLang="en-US"/>
          </a:p>
        </p:txBody>
      </p:sp>
    </p:spTree>
    <p:extLst>
      <p:ext uri="{BB962C8B-B14F-4D97-AF65-F5344CB8AC3E}">
        <p14:creationId xmlns:p14="http://schemas.microsoft.com/office/powerpoint/2010/main" val="807386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Quantify the sample complexity of this algorithm.</a:t>
            </a:r>
            <a:r>
              <a:rPr lang="en-US" altLang="zh-TW" baseline="0"/>
              <a:t> We replace the disagreement coefficient with new quantity(sub region).</a:t>
            </a:r>
          </a:p>
          <a:p>
            <a:r>
              <a:rPr lang="en-US" altLang="zh-TW"/>
              <a:t>Phi = previous theta but in sub-region</a:t>
            </a: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71</a:t>
            </a:fld>
            <a:endParaRPr lang="zh-TW" altLang="en-US"/>
          </a:p>
        </p:txBody>
      </p:sp>
    </p:spTree>
    <p:extLst>
      <p:ext uri="{BB962C8B-B14F-4D97-AF65-F5344CB8AC3E}">
        <p14:creationId xmlns:p14="http://schemas.microsoft.com/office/powerpoint/2010/main" val="28081734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t>Beta : the error rate of the best classifier</a:t>
            </a:r>
          </a:p>
          <a:p>
            <a:r>
              <a:rPr lang="en-US" altLang="zh-TW"/>
              <a:t>Because this subregion is potentially smaller than the region of disagreement these complexity measure is can be smaller than the disagreement coefficient. </a:t>
            </a:r>
          </a:p>
          <a:p>
            <a:r>
              <a:rPr lang="en-US" altLang="zh-TW"/>
              <a:t>Beta </a:t>
            </a:r>
            <a:r>
              <a:rPr lang="zh-CN" altLang="en-US"/>
              <a:t>不是設定好的，所以會出現在</a:t>
            </a:r>
            <a:r>
              <a:rPr lang="en-US" altLang="zh-CN"/>
              <a:t>phi</a:t>
            </a:r>
            <a:r>
              <a:rPr lang="zh-CN" altLang="en-US"/>
              <a:t>裡</a:t>
            </a:r>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72</a:t>
            </a:fld>
            <a:endParaRPr lang="zh-TW" altLang="en-US"/>
          </a:p>
        </p:txBody>
      </p:sp>
    </p:spTree>
    <p:extLst>
      <p:ext uri="{BB962C8B-B14F-4D97-AF65-F5344CB8AC3E}">
        <p14:creationId xmlns:p14="http://schemas.microsoft.com/office/powerpoint/2010/main" val="1543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Empirically : set up linear program approach to use the dataset to figure out whether the point should be include in the region or not.</a:t>
            </a:r>
          </a:p>
          <a:p>
            <a:r>
              <a:rPr lang="en-US" err="1">
                <a:cs typeface="Calibri"/>
              </a:rPr>
              <a:t>Nixe</a:t>
            </a:r>
            <a:r>
              <a:rPr lang="en-US">
                <a:cs typeface="Calibri"/>
              </a:rPr>
              <a:t> structure : using some nice structure in the hypothesis class and distribution.</a:t>
            </a:r>
          </a:p>
          <a:p>
            <a:r>
              <a:rPr lang="en-US">
                <a:cs typeface="Calibri"/>
              </a:rPr>
              <a:t>Ex. Linear </a:t>
            </a:r>
            <a:r>
              <a:rPr lang="en-US" err="1">
                <a:cs typeface="Calibri"/>
              </a:rPr>
              <a:t>seperator</a:t>
            </a:r>
            <a:r>
              <a:rPr lang="en-US">
                <a:cs typeface="Calibri"/>
              </a:rPr>
              <a:t> -&gt; Margin-based active learning </a:t>
            </a:r>
            <a:r>
              <a:rPr lang="ja-JP" altLang="en-US">
                <a:ea typeface="游ゴシック"/>
                <a:cs typeface="Calibri"/>
              </a:rPr>
              <a:t>的概念</a:t>
            </a:r>
          </a:p>
        </p:txBody>
      </p:sp>
      <p:sp>
        <p:nvSpPr>
          <p:cNvPr id="4" name="Slide Number Placeholder 3"/>
          <p:cNvSpPr>
            <a:spLocks noGrp="1"/>
          </p:cNvSpPr>
          <p:nvPr>
            <p:ph type="sldNum" sz="quarter" idx="5"/>
          </p:nvPr>
        </p:nvSpPr>
        <p:spPr/>
        <p:txBody>
          <a:bodyPr/>
          <a:lstStyle/>
          <a:p>
            <a:fld id="{F9809996-C070-497A-9FB5-8D9465362A93}" type="slidenum">
              <a:rPr lang="zh-TW" altLang="en-US" smtClean="0"/>
              <a:t>73</a:t>
            </a:fld>
            <a:endParaRPr lang="zh-TW" altLang="en-US"/>
          </a:p>
        </p:txBody>
      </p:sp>
    </p:spTree>
    <p:extLst>
      <p:ext uri="{BB962C8B-B14F-4D97-AF65-F5344CB8AC3E}">
        <p14:creationId xmlns:p14="http://schemas.microsoft.com/office/powerpoint/2010/main" val="29470538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Sub-region is from some separators</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74</a:t>
            </a:fld>
            <a:endParaRPr lang="zh-TW" altLang="en-US"/>
          </a:p>
        </p:txBody>
      </p:sp>
    </p:spTree>
    <p:extLst>
      <p:ext uri="{BB962C8B-B14F-4D97-AF65-F5344CB8AC3E}">
        <p14:creationId xmlns:p14="http://schemas.microsoft.com/office/powerpoint/2010/main" val="22662195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Hinge loss </a:t>
            </a:r>
            <a:r>
              <a:rPr lang="zh-CN" altLang="en-US">
                <a:ea typeface="等线"/>
                <a:cs typeface="Calibri"/>
              </a:rPr>
              <a:t>在每一</a:t>
            </a:r>
            <a:r>
              <a:rPr lang="en-US">
                <a:cs typeface="Calibri"/>
              </a:rPr>
              <a:t>round</a:t>
            </a:r>
            <a:r>
              <a:rPr lang="zh-CN" altLang="en-US">
                <a:ea typeface="等线"/>
                <a:cs typeface="Calibri"/>
              </a:rPr>
              <a:t>都會增加slope</a:t>
            </a:r>
            <a:endParaRPr lang="en-US" altLang="zh-CN">
              <a:ea typeface="等线"/>
              <a:cs typeface="Calibri"/>
            </a:endParaRPr>
          </a:p>
        </p:txBody>
      </p:sp>
      <p:sp>
        <p:nvSpPr>
          <p:cNvPr id="4" name="Slide Number Placeholder 3"/>
          <p:cNvSpPr>
            <a:spLocks noGrp="1"/>
          </p:cNvSpPr>
          <p:nvPr>
            <p:ph type="sldNum" sz="quarter" idx="5"/>
          </p:nvPr>
        </p:nvSpPr>
        <p:spPr/>
        <p:txBody>
          <a:bodyPr/>
          <a:lstStyle/>
          <a:p>
            <a:fld id="{F9809996-C070-497A-9FB5-8D9465362A93}" type="slidenum">
              <a:rPr lang="zh-TW" altLang="en-US" smtClean="0"/>
              <a:t>88</a:t>
            </a:fld>
            <a:endParaRPr lang="zh-TW" altLang="en-US"/>
          </a:p>
        </p:txBody>
      </p:sp>
    </p:spTree>
    <p:extLst>
      <p:ext uri="{BB962C8B-B14F-4D97-AF65-F5344CB8AC3E}">
        <p14:creationId xmlns:p14="http://schemas.microsoft.com/office/powerpoint/2010/main" val="24104515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Hinge loss </a:t>
            </a:r>
            <a:r>
              <a:rPr lang="ja-JP" altLang="en-US">
                <a:cs typeface="Calibri"/>
              </a:rPr>
              <a:t>每一</a:t>
            </a:r>
            <a:r>
              <a:rPr lang="en-US">
                <a:cs typeface="Calibri"/>
              </a:rPr>
              <a:t>round</a:t>
            </a:r>
            <a:r>
              <a:rPr lang="ja-JP" altLang="en-US">
                <a:cs typeface="Calibri"/>
              </a:rPr>
              <a:t>都會增加</a:t>
            </a:r>
            <a:endParaRPr lang="en-US">
              <a:cs typeface="Calibri"/>
            </a:endParaRPr>
          </a:p>
        </p:txBody>
      </p:sp>
      <p:sp>
        <p:nvSpPr>
          <p:cNvPr id="4" name="Slide Number Placeholder 3"/>
          <p:cNvSpPr>
            <a:spLocks noGrp="1"/>
          </p:cNvSpPr>
          <p:nvPr>
            <p:ph type="sldNum" sz="quarter" idx="5"/>
          </p:nvPr>
        </p:nvSpPr>
        <p:spPr/>
        <p:txBody>
          <a:bodyPr/>
          <a:lstStyle/>
          <a:p>
            <a:fld id="{F9809996-C070-497A-9FB5-8D9465362A93}" type="slidenum">
              <a:rPr lang="zh-TW" altLang="en-US" smtClean="0"/>
              <a:t>89</a:t>
            </a:fld>
            <a:endParaRPr lang="zh-TW" altLang="en-US"/>
          </a:p>
        </p:txBody>
      </p:sp>
    </p:spTree>
    <p:extLst>
      <p:ext uri="{BB962C8B-B14F-4D97-AF65-F5344CB8AC3E}">
        <p14:creationId xmlns:p14="http://schemas.microsoft.com/office/powerpoint/2010/main" val="2815775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ea typeface="新細明體"/>
              </a:rPr>
              <a:t>The above algorithms</a:t>
            </a:r>
            <a:r>
              <a:rPr lang="en-US" altLang="zh-TW" baseline="0">
                <a:ea typeface="新細明體"/>
              </a:rPr>
              <a:t> are </a:t>
            </a:r>
            <a:r>
              <a:rPr lang="en-US" altLang="zh-TW" b="1" baseline="0">
                <a:ea typeface="新細明體"/>
              </a:rPr>
              <a:t>distribution dependent quantification</a:t>
            </a:r>
            <a:r>
              <a:rPr lang="en-US" altLang="zh-TW" baseline="0">
                <a:ea typeface="新細明體"/>
              </a:rPr>
              <a:t>. We can do a sample complexity analysis without a distribution </a:t>
            </a:r>
            <a:r>
              <a:rPr lang="en-US" altLang="zh-TW">
                <a:ea typeface="新細明體"/>
              </a:rPr>
              <a:t>dependent</a:t>
            </a:r>
            <a:r>
              <a:rPr lang="en-US" altLang="zh-TW" baseline="0">
                <a:ea typeface="新細明體"/>
              </a:rPr>
              <a:t>.</a:t>
            </a:r>
          </a:p>
          <a:p>
            <a:r>
              <a:rPr lang="zh-CN" altLang="en-US" baseline="0">
                <a:ea typeface="新細明體"/>
              </a:rPr>
              <a:t>固定一個</a:t>
            </a:r>
            <a:r>
              <a:rPr lang="en-US" altLang="zh-CN" baseline="0">
                <a:ea typeface="新細明體"/>
              </a:rPr>
              <a:t>classifier h0</a:t>
            </a:r>
            <a:r>
              <a:rPr lang="zh-CN" altLang="en-US" baseline="0">
                <a:ea typeface="新細明體"/>
              </a:rPr>
              <a:t>，有幾個不重疊的</a:t>
            </a:r>
            <a:r>
              <a:rPr lang="en-US" altLang="zh-CN" baseline="0">
                <a:ea typeface="新細明體"/>
              </a:rPr>
              <a:t>part</a:t>
            </a:r>
            <a:r>
              <a:rPr lang="zh-CN" altLang="en-US" baseline="0">
                <a:ea typeface="新細明體"/>
              </a:rPr>
              <a:t>（一邊是</a:t>
            </a:r>
            <a:r>
              <a:rPr lang="en-US" altLang="zh-CN" baseline="0">
                <a:ea typeface="新細明體"/>
              </a:rPr>
              <a:t>h0</a:t>
            </a:r>
            <a:r>
              <a:rPr lang="zh-CN" altLang="en-US" baseline="0">
                <a:ea typeface="新細明體"/>
              </a:rPr>
              <a:t>另一邊是</a:t>
            </a:r>
            <a:r>
              <a:rPr lang="en-US" altLang="zh-CN" baseline="0">
                <a:ea typeface="新細明體"/>
              </a:rPr>
              <a:t>hi</a:t>
            </a:r>
            <a:r>
              <a:rPr lang="zh-CN" altLang="en-US" baseline="0">
                <a:ea typeface="新細明體"/>
              </a:rPr>
              <a:t>）能夠成為</a:t>
            </a:r>
            <a:r>
              <a:rPr lang="en-US" altLang="zh-CN" baseline="0">
                <a:ea typeface="新細明體"/>
              </a:rPr>
              <a:t>disagreement region</a:t>
            </a:r>
            <a:endParaRPr lang="en-US" altLang="zh-TW">
              <a:ea typeface="新細明體"/>
            </a:endParaRPr>
          </a:p>
          <a:p>
            <a:endParaRPr lang="zh-TW" altLang="en-US">
              <a:ea typeface="新細明體"/>
              <a:cs typeface="Calibri"/>
            </a:endParaRP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92</a:t>
            </a:fld>
            <a:endParaRPr lang="zh-TW" altLang="en-US"/>
          </a:p>
        </p:txBody>
      </p:sp>
    </p:spTree>
    <p:extLst>
      <p:ext uri="{BB962C8B-B14F-4D97-AF65-F5344CB8AC3E}">
        <p14:creationId xmlns:p14="http://schemas.microsoft.com/office/powerpoint/2010/main" val="7423512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What we are previously doing is to find the minimum of s and 1/epsilon</a:t>
            </a:r>
          </a:p>
          <a:p>
            <a:r>
              <a:rPr kumimoji="1" lang="zh-CN" altLang="en-US"/>
              <a:t>固定</a:t>
            </a:r>
            <a:r>
              <a:rPr kumimoji="1" lang="en-US" altLang="zh-CN"/>
              <a:t>h0</a:t>
            </a:r>
            <a:r>
              <a:rPr kumimoji="1" lang="zh-CN" altLang="en-US"/>
              <a:t>作為</a:t>
            </a:r>
            <a:r>
              <a:rPr kumimoji="1" lang="en-US" altLang="zh-CN"/>
              <a:t>DIS{H}</a:t>
            </a:r>
            <a:r>
              <a:rPr kumimoji="1" lang="zh-CN" altLang="en-US"/>
              <a:t>的一邊界，</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96</a:t>
            </a:fld>
            <a:endParaRPr lang="zh-TW" altLang="en-US"/>
          </a:p>
        </p:txBody>
      </p:sp>
    </p:spTree>
    <p:extLst>
      <p:ext uri="{BB962C8B-B14F-4D97-AF65-F5344CB8AC3E}">
        <p14:creationId xmlns:p14="http://schemas.microsoft.com/office/powerpoint/2010/main" val="15040893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我們推論是這樣，但實際上有演算法能使結果更好（已經接近下限）</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97</a:t>
            </a:fld>
            <a:endParaRPr lang="zh-TW" altLang="en-US"/>
          </a:p>
        </p:txBody>
      </p:sp>
    </p:spTree>
    <p:extLst>
      <p:ext uri="{BB962C8B-B14F-4D97-AF65-F5344CB8AC3E}">
        <p14:creationId xmlns:p14="http://schemas.microsoft.com/office/powerpoint/2010/main" val="4222365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zh-TW" altLang="en-US"/>
              <a:t>但是在</a:t>
            </a:r>
            <a:r>
              <a:rPr kumimoji="1" lang="en-US" altLang="zh-TW"/>
              <a:t>agnostic</a:t>
            </a:r>
            <a:r>
              <a:rPr kumimoji="1" lang="zh-CN" altLang="en-US"/>
              <a:t>的時候，這就是</a:t>
            </a:r>
            <a:r>
              <a:rPr kumimoji="1" lang="en-US" altLang="zh-CN"/>
              <a:t>optimal</a:t>
            </a:r>
            <a:r>
              <a:rPr kumimoji="1" lang="zh-CN" altLang="en-US"/>
              <a:t>了嗎？沒有人知道</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98</a:t>
            </a:fld>
            <a:endParaRPr lang="zh-TW" altLang="en-US"/>
          </a:p>
        </p:txBody>
      </p:sp>
    </p:spTree>
    <p:extLst>
      <p:ext uri="{BB962C8B-B14F-4D97-AF65-F5344CB8AC3E}">
        <p14:creationId xmlns:p14="http://schemas.microsoft.com/office/powerpoint/2010/main" val="1173282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Human experts</a:t>
            </a:r>
            <a:r>
              <a:rPr lang="en-US" altLang="zh-TW" baseline="0"/>
              <a:t> here get paid 100 or 200 bucks an hour so these labels are expensive.</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6</a:t>
            </a:fld>
            <a:endParaRPr lang="zh-TW" altLang="en-US"/>
          </a:p>
        </p:txBody>
      </p:sp>
    </p:spTree>
    <p:extLst>
      <p:ext uri="{BB962C8B-B14F-4D97-AF65-F5344CB8AC3E}">
        <p14:creationId xmlns:p14="http://schemas.microsoft.com/office/powerpoint/2010/main" val="3291183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ea typeface="新細明體"/>
              </a:rPr>
              <a:t>Disagreement base </a:t>
            </a:r>
            <a:r>
              <a:rPr kumimoji="1" lang="zh-CN" altLang="en-US"/>
              <a:t>無法解決上圖的問題</a:t>
            </a:r>
          </a:p>
          <a:p>
            <a:r>
              <a:rPr lang="zh-CN" altLang="en-US">
                <a:ea typeface="等线"/>
                <a:cs typeface="Calibri"/>
              </a:rPr>
              <a:t>Adpating to heterogeneity in the noise meaning that there's some places that are very noisy and some places that are less noisy and you might want to adjust how many queries you make in each of those types of regions.</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99</a:t>
            </a:fld>
            <a:endParaRPr lang="zh-TW" altLang="en-US"/>
          </a:p>
        </p:txBody>
      </p:sp>
    </p:spTree>
    <p:extLst>
      <p:ext uri="{BB962C8B-B14F-4D97-AF65-F5344CB8AC3E}">
        <p14:creationId xmlns:p14="http://schemas.microsoft.com/office/powerpoint/2010/main" val="4971878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a:hlinkClick r:id="rId3"/>
              </a:rPr>
              <a:t>https://simons.berkeley.edu/talks/steve-hanneke-02-17-2017</a:t>
            </a:r>
            <a:endParaRPr lang="en-US" altLang="zh-TW"/>
          </a:p>
          <a:p>
            <a:r>
              <a:rPr lang="en-US" altLang="zh-TW"/>
              <a:t>If you have noise, you can’t trust that it is the optimal label, so you have to modify the algorithm or it will do some crazy thing with noise</a:t>
            </a:r>
          </a:p>
          <a:p>
            <a:r>
              <a:rPr lang="en-US">
                <a:hlinkClick r:id="rId4"/>
              </a:rPr>
              <a:t>https://youtu.be/cutF-1e_LLY?t=2467</a:t>
            </a:r>
          </a:p>
          <a:p>
            <a:endParaRPr 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100</a:t>
            </a:fld>
            <a:endParaRPr lang="zh-TW" altLang="en-US"/>
          </a:p>
        </p:txBody>
      </p:sp>
    </p:spTree>
    <p:extLst>
      <p:ext uri="{BB962C8B-B14F-4D97-AF65-F5344CB8AC3E}">
        <p14:creationId xmlns:p14="http://schemas.microsoft.com/office/powerpoint/2010/main" val="19278163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101</a:t>
            </a:fld>
            <a:endParaRPr lang="zh-TW" altLang="en-US"/>
          </a:p>
        </p:txBody>
      </p:sp>
    </p:spTree>
    <p:extLst>
      <p:ext uri="{BB962C8B-B14F-4D97-AF65-F5344CB8AC3E}">
        <p14:creationId xmlns:p14="http://schemas.microsoft.com/office/powerpoint/2010/main" val="5690123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a:t>The original assumption and the extra assumption are the same?</a:t>
            </a:r>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103</a:t>
            </a:fld>
            <a:endParaRPr lang="zh-TW" altLang="en-US"/>
          </a:p>
        </p:txBody>
      </p:sp>
    </p:spTree>
    <p:extLst>
      <p:ext uri="{BB962C8B-B14F-4D97-AF65-F5344CB8AC3E}">
        <p14:creationId xmlns:p14="http://schemas.microsoft.com/office/powerpoint/2010/main" val="1329339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en-US" altLang="zh-TW"/>
              <a:t>&lt; Active learning &gt;</a:t>
            </a:r>
          </a:p>
          <a:p>
            <a:endParaRPr lang="en-US" altLang="zh-TW"/>
          </a:p>
          <a:p>
            <a:r>
              <a:rPr lang="en-US" altLang="zh-TW"/>
              <a:t>This picture is</a:t>
            </a:r>
            <a:r>
              <a:rPr lang="en-US" altLang="zh-TW" baseline="0"/>
              <a:t> the modified pipeline of </a:t>
            </a:r>
            <a:r>
              <a:rPr lang="en-US" altLang="zh-CN" sz="1200" kern="1200">
                <a:solidFill>
                  <a:srgbClr val="0055D4"/>
                </a:solidFill>
                <a:latin typeface="+mn-lt"/>
                <a:ea typeface="Arial"/>
                <a:cs typeface="+mn-cs"/>
              </a:rPr>
              <a:t>conventional ML and show how</a:t>
            </a:r>
            <a:r>
              <a:rPr lang="en-US" altLang="zh-CN" sz="1200" kern="1200" baseline="0">
                <a:solidFill>
                  <a:srgbClr val="0055D4"/>
                </a:solidFill>
                <a:latin typeface="+mn-lt"/>
                <a:ea typeface="Arial"/>
                <a:cs typeface="+mn-cs"/>
              </a:rPr>
              <a:t> active machine learning work.</a:t>
            </a:r>
          </a:p>
          <a:p>
            <a:r>
              <a:rPr lang="en-US" altLang="zh-TW" sz="1200" kern="1200" baseline="0">
                <a:solidFill>
                  <a:srgbClr val="0055D4"/>
                </a:solidFill>
                <a:latin typeface="+mn-lt"/>
                <a:cs typeface="+mn-cs"/>
              </a:rPr>
              <a:t>The idea is rather than just taking the random subset of the unlabeled data and asking our human expert to label it instead we’re going to design an extra algorithm. This data selection algorithm is going to be looking at all the unlabeled data and judiciously selecting specific examples and asking human expert to label those.</a:t>
            </a:r>
          </a:p>
          <a:p>
            <a:r>
              <a:rPr lang="en-US" altLang="zh-TW" sz="1200" b="1" i="1" kern="1200" baseline="0">
                <a:solidFill>
                  <a:srgbClr val="0055D4"/>
                </a:solidFill>
                <a:latin typeface="+mn-lt"/>
                <a:cs typeface="+mn-cs"/>
              </a:rPr>
              <a:t>BASIC IDEA: machine starting to build up a model of how to predict  it will flag confusing or cases /example that is uncertain about and ask human expert for help on those specific cases.</a:t>
            </a:r>
            <a:endParaRPr lang="zh-TW" altLang="en-US" b="1" i="1"/>
          </a:p>
          <a:p>
            <a:endParaRPr lang="zh-TW" altLang="en-US"/>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7</a:t>
            </a:fld>
            <a:endParaRPr lang="zh-TW" altLang="en-US"/>
          </a:p>
        </p:txBody>
      </p:sp>
    </p:spTree>
    <p:extLst>
      <p:ext uri="{BB962C8B-B14F-4D97-AF65-F5344CB8AC3E}">
        <p14:creationId xmlns:p14="http://schemas.microsoft.com/office/powerpoint/2010/main" val="3105633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685800" y="1143000"/>
            <a:ext cx="5486400" cy="3086100"/>
          </a:xfrm>
        </p:spPr>
      </p:sp>
      <p:sp>
        <p:nvSpPr>
          <p:cNvPr id="3" name="備忘稿版面配置區 2"/>
          <p:cNvSpPr>
            <a:spLocks noGrp="1"/>
          </p:cNvSpPr>
          <p:nvPr>
            <p:ph type="body" idx="1"/>
          </p:nvPr>
        </p:nvSpPr>
        <p:spPr/>
        <p:txBody>
          <a:bodyPr/>
          <a:lstStyle/>
          <a:p>
            <a:r>
              <a:rPr lang="zh-TW" altLang="en-US"/>
              <a:t>傳統的</a:t>
            </a:r>
            <a:r>
              <a:rPr lang="en-US" altLang="zh-TW"/>
              <a:t>ML</a:t>
            </a:r>
            <a:r>
              <a:rPr lang="zh-TW" altLang="en-US"/>
              <a:t>只會在灰點中</a:t>
            </a:r>
            <a:r>
              <a:rPr lang="en-US" altLang="zh-TW"/>
              <a:t>random</a:t>
            </a:r>
            <a:r>
              <a:rPr lang="zh-TW" altLang="en-US"/>
              <a:t>取出一個</a:t>
            </a:r>
            <a:r>
              <a:rPr lang="en-US" altLang="zh-TW"/>
              <a:t>sample</a:t>
            </a:r>
            <a:r>
              <a:rPr lang="zh-TW" altLang="en-US"/>
              <a:t>來問</a:t>
            </a:r>
            <a:r>
              <a:rPr lang="en-US" altLang="zh-TW"/>
              <a:t>expert</a:t>
            </a:r>
            <a:r>
              <a:rPr lang="zh-TW" altLang="en-US"/>
              <a:t>這筆</a:t>
            </a:r>
            <a:r>
              <a:rPr lang="en-US" altLang="zh-TW"/>
              <a:t>data</a:t>
            </a:r>
            <a:r>
              <a:rPr lang="zh-TW" altLang="en-US"/>
              <a:t>是否會有疾病。</a:t>
            </a:r>
            <a:endParaRPr lang="en-US" altLang="zh-TW"/>
          </a:p>
          <a:p>
            <a:r>
              <a:rPr lang="zh-TW" altLang="en-US"/>
              <a:t>但</a:t>
            </a:r>
            <a:r>
              <a:rPr lang="en-US" altLang="zh-TW"/>
              <a:t>active learning</a:t>
            </a:r>
            <a:r>
              <a:rPr lang="zh-TW" altLang="en-US"/>
              <a:t>中，</a:t>
            </a:r>
            <a:r>
              <a:rPr lang="en-US" altLang="zh-TW"/>
              <a:t>machine</a:t>
            </a:r>
            <a:r>
              <a:rPr lang="zh-TW" altLang="en-US"/>
              <a:t>會自己決定哪一個</a:t>
            </a:r>
            <a:r>
              <a:rPr lang="en-US" altLang="zh-TW"/>
              <a:t>example</a:t>
            </a:r>
            <a:r>
              <a:rPr lang="zh-TW" altLang="en-US"/>
              <a:t>它比較不確定，並將不確定的</a:t>
            </a:r>
            <a:r>
              <a:rPr lang="en-US" altLang="zh-TW"/>
              <a:t>sample</a:t>
            </a:r>
            <a:r>
              <a:rPr lang="zh-TW" altLang="en-US"/>
              <a:t>拿去給</a:t>
            </a:r>
            <a:r>
              <a:rPr lang="en-US" altLang="zh-TW"/>
              <a:t>expert</a:t>
            </a:r>
            <a:r>
              <a:rPr lang="zh-TW" altLang="en-US"/>
              <a:t>標記</a:t>
            </a:r>
            <a:r>
              <a:rPr lang="en-US" altLang="zh-TW"/>
              <a:t>label</a:t>
            </a:r>
            <a:r>
              <a:rPr lang="zh-TW" altLang="en-US"/>
              <a:t>。</a:t>
            </a:r>
          </a:p>
        </p:txBody>
      </p:sp>
      <p:sp>
        <p:nvSpPr>
          <p:cNvPr id="4" name="投影片編號版面配置區 3"/>
          <p:cNvSpPr>
            <a:spLocks noGrp="1"/>
          </p:cNvSpPr>
          <p:nvPr>
            <p:ph type="sldNum" sz="quarter" idx="10"/>
          </p:nvPr>
        </p:nvSpPr>
        <p:spPr/>
        <p:txBody>
          <a:bodyPr/>
          <a:lstStyle/>
          <a:p>
            <a:fld id="{F9809996-C070-497A-9FB5-8D9465362A93}" type="slidenum">
              <a:rPr lang="zh-TW" altLang="en-US" smtClean="0"/>
              <a:t>8</a:t>
            </a:fld>
            <a:endParaRPr lang="zh-TW" altLang="en-US"/>
          </a:p>
        </p:txBody>
      </p:sp>
    </p:spTree>
    <p:extLst>
      <p:ext uri="{BB962C8B-B14F-4D97-AF65-F5344CB8AC3E}">
        <p14:creationId xmlns:p14="http://schemas.microsoft.com/office/powerpoint/2010/main" val="4253852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F9809996-C070-497A-9FB5-8D9465362A93}" type="slidenum">
              <a:rPr lang="zh-TW" altLang="en-US" smtClean="0"/>
              <a:t>9</a:t>
            </a:fld>
            <a:endParaRPr lang="zh-TW" altLang="en-US"/>
          </a:p>
        </p:txBody>
      </p:sp>
    </p:spTree>
    <p:extLst>
      <p:ext uri="{BB962C8B-B14F-4D97-AF65-F5344CB8AC3E}">
        <p14:creationId xmlns:p14="http://schemas.microsoft.com/office/powerpoint/2010/main" val="49534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2167533" y="1596249"/>
            <a:ext cx="13005197" cy="3395698"/>
          </a:xfrm>
        </p:spPr>
        <p:txBody>
          <a:bodyPr anchor="b"/>
          <a:lstStyle>
            <a:lvl1pPr algn="ctr">
              <a:defRPr sz="8533"/>
            </a:lvl1pPr>
          </a:lstStyle>
          <a:p>
            <a:r>
              <a:rPr lang="zh-TW" altLang="en-US"/>
              <a:t>按一下以編輯母片標題樣式</a:t>
            </a:r>
          </a:p>
        </p:txBody>
      </p:sp>
      <p:sp>
        <p:nvSpPr>
          <p:cNvPr id="3" name="副標題 2"/>
          <p:cNvSpPr>
            <a:spLocks noGrp="1"/>
          </p:cNvSpPr>
          <p:nvPr>
            <p:ph type="subTitle" idx="1"/>
          </p:nvPr>
        </p:nvSpPr>
        <p:spPr>
          <a:xfrm>
            <a:off x="2167533" y="5122898"/>
            <a:ext cx="13005197" cy="2354862"/>
          </a:xfrm>
        </p:spPr>
        <p:txBody>
          <a:bodyPr/>
          <a:lstStyle>
            <a:lvl1pPr marL="0" indent="0" algn="ctr">
              <a:buNone/>
              <a:defRPr sz="3413"/>
            </a:lvl1pPr>
            <a:lvl2pPr marL="650230" indent="0" algn="ctr">
              <a:buNone/>
              <a:defRPr sz="2844"/>
            </a:lvl2pPr>
            <a:lvl3pPr marL="1300460" indent="0" algn="ctr">
              <a:buNone/>
              <a:defRPr sz="2560"/>
            </a:lvl3pPr>
            <a:lvl4pPr marL="1950690" indent="0" algn="ctr">
              <a:buNone/>
              <a:defRPr sz="2276"/>
            </a:lvl4pPr>
            <a:lvl5pPr marL="2600919" indent="0" algn="ctr">
              <a:buNone/>
              <a:defRPr sz="2276"/>
            </a:lvl5pPr>
            <a:lvl6pPr marL="3251149" indent="0" algn="ctr">
              <a:buNone/>
              <a:defRPr sz="2276"/>
            </a:lvl6pPr>
            <a:lvl7pPr marL="3901379" indent="0" algn="ctr">
              <a:buNone/>
              <a:defRPr sz="2276"/>
            </a:lvl7pPr>
            <a:lvl8pPr marL="4551609" indent="0" algn="ctr">
              <a:buNone/>
              <a:defRPr sz="2276"/>
            </a:lvl8pPr>
            <a:lvl9pPr marL="5201839" indent="0" algn="ctr">
              <a:buNone/>
              <a:defRPr sz="2276"/>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8239C143-2EF2-4983-8D57-6CC21AA921C5}" type="datetime1">
              <a:rPr lang="en-US" altLang="zh-TW" smtClean="0"/>
              <a:t>8/1/2019</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336792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6E4ED59-C21B-4B40-8AE7-2F65B6F6283D}" type="datetime1">
              <a:rPr lang="en-US" altLang="zh-TW" smtClean="0"/>
              <a:t>8/1/2019</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005264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12409126" y="519289"/>
            <a:ext cx="3738994" cy="82657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1192143" y="519289"/>
            <a:ext cx="11000229" cy="8265725"/>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988FCFAC-1839-413E-9A1A-813CF4F8549A}" type="datetime1">
              <a:rPr lang="en-US" altLang="zh-TW" smtClean="0"/>
              <a:t>8/1/2019</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133637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B7A7AE9F-73FA-4298-BE12-89E2C08BC199}" type="datetime1">
              <a:rPr lang="en-US" altLang="zh-TW" smtClean="0"/>
              <a:t>8/1/2019</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296700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1183112" y="2431628"/>
            <a:ext cx="14955977" cy="4057226"/>
          </a:xfrm>
        </p:spPr>
        <p:txBody>
          <a:bodyPr anchor="b"/>
          <a:lstStyle>
            <a:lvl1pPr>
              <a:defRPr sz="8533"/>
            </a:lvl1pPr>
          </a:lstStyle>
          <a:p>
            <a:r>
              <a:rPr lang="zh-TW" altLang="en-US"/>
              <a:t>按一下以編輯母片標題樣式</a:t>
            </a:r>
          </a:p>
        </p:txBody>
      </p:sp>
      <p:sp>
        <p:nvSpPr>
          <p:cNvPr id="3" name="文字版面配置區 2"/>
          <p:cNvSpPr>
            <a:spLocks noGrp="1"/>
          </p:cNvSpPr>
          <p:nvPr>
            <p:ph type="body" idx="1"/>
          </p:nvPr>
        </p:nvSpPr>
        <p:spPr>
          <a:xfrm>
            <a:off x="1183112" y="6527237"/>
            <a:ext cx="14955977" cy="2133599"/>
          </a:xfrm>
        </p:spPr>
        <p:txBody>
          <a:bodyPr/>
          <a:lstStyle>
            <a:lvl1pPr marL="0" indent="0">
              <a:buNone/>
              <a:defRPr sz="3413">
                <a:solidFill>
                  <a:schemeClr val="tx1">
                    <a:tint val="75000"/>
                  </a:schemeClr>
                </a:solidFill>
              </a:defRPr>
            </a:lvl1pPr>
            <a:lvl2pPr marL="650230" indent="0">
              <a:buNone/>
              <a:defRPr sz="2844">
                <a:solidFill>
                  <a:schemeClr val="tx1">
                    <a:tint val="75000"/>
                  </a:schemeClr>
                </a:solidFill>
              </a:defRPr>
            </a:lvl2pPr>
            <a:lvl3pPr marL="1300460" indent="0">
              <a:buNone/>
              <a:defRPr sz="2560">
                <a:solidFill>
                  <a:schemeClr val="tx1">
                    <a:tint val="75000"/>
                  </a:schemeClr>
                </a:solidFill>
              </a:defRPr>
            </a:lvl3pPr>
            <a:lvl4pPr marL="1950690" indent="0">
              <a:buNone/>
              <a:defRPr sz="2276">
                <a:solidFill>
                  <a:schemeClr val="tx1">
                    <a:tint val="75000"/>
                  </a:schemeClr>
                </a:solidFill>
              </a:defRPr>
            </a:lvl4pPr>
            <a:lvl5pPr marL="2600919" indent="0">
              <a:buNone/>
              <a:defRPr sz="2276">
                <a:solidFill>
                  <a:schemeClr val="tx1">
                    <a:tint val="75000"/>
                  </a:schemeClr>
                </a:solidFill>
              </a:defRPr>
            </a:lvl5pPr>
            <a:lvl6pPr marL="3251149" indent="0">
              <a:buNone/>
              <a:defRPr sz="2276">
                <a:solidFill>
                  <a:schemeClr val="tx1">
                    <a:tint val="75000"/>
                  </a:schemeClr>
                </a:solidFill>
              </a:defRPr>
            </a:lvl6pPr>
            <a:lvl7pPr marL="3901379" indent="0">
              <a:buNone/>
              <a:defRPr sz="2276">
                <a:solidFill>
                  <a:schemeClr val="tx1">
                    <a:tint val="75000"/>
                  </a:schemeClr>
                </a:solidFill>
              </a:defRPr>
            </a:lvl7pPr>
            <a:lvl8pPr marL="4551609" indent="0">
              <a:buNone/>
              <a:defRPr sz="2276">
                <a:solidFill>
                  <a:schemeClr val="tx1">
                    <a:tint val="75000"/>
                  </a:schemeClr>
                </a:solidFill>
              </a:defRPr>
            </a:lvl8pPr>
            <a:lvl9pPr marL="5201839" indent="0">
              <a:buNone/>
              <a:defRPr sz="2276">
                <a:solidFill>
                  <a:schemeClr val="tx1">
                    <a:tint val="75000"/>
                  </a:schemeClr>
                </a:solidFill>
              </a:defRPr>
            </a:lvl9pPr>
          </a:lstStyle>
          <a:p>
            <a:pPr lvl="0"/>
            <a:r>
              <a:rPr lang="zh-TW" altLang="en-US"/>
              <a:t>編輯母片文字樣式</a:t>
            </a:r>
          </a:p>
        </p:txBody>
      </p:sp>
      <p:sp>
        <p:nvSpPr>
          <p:cNvPr id="4" name="日期版面配置區 3"/>
          <p:cNvSpPr>
            <a:spLocks noGrp="1"/>
          </p:cNvSpPr>
          <p:nvPr>
            <p:ph type="dt" sz="half" idx="10"/>
          </p:nvPr>
        </p:nvSpPr>
        <p:spPr/>
        <p:txBody>
          <a:bodyPr/>
          <a:lstStyle/>
          <a:p>
            <a:fld id="{09138FBC-06C8-4C87-8611-D18C255997D6}" type="datetime1">
              <a:rPr lang="en-US" altLang="zh-TW" smtClean="0"/>
              <a:t>8/1/2019</a:t>
            </a:fld>
            <a:endParaRPr lang="en-US"/>
          </a:p>
        </p:txBody>
      </p:sp>
      <p:sp>
        <p:nvSpPr>
          <p:cNvPr id="5" name="頁尾版面配置區 4"/>
          <p:cNvSpPr>
            <a:spLocks noGrp="1"/>
          </p:cNvSpPr>
          <p:nvPr>
            <p:ph type="ftr" sz="quarter" idx="11"/>
          </p:nvPr>
        </p:nvSpPr>
        <p:spPr/>
        <p:txBody>
          <a:bodyPr/>
          <a:lstStyle/>
          <a:p>
            <a:endParaRPr lang="en-US"/>
          </a:p>
        </p:txBody>
      </p:sp>
      <p:sp>
        <p:nvSpPr>
          <p:cNvPr id="6" name="投影片編號版面配置區 5"/>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4244799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1192143" y="2596444"/>
            <a:ext cx="7369612" cy="618857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8778508" y="2596444"/>
            <a:ext cx="7369612" cy="618857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826E54AF-28A3-41FE-B1BA-F05859693A80}" type="datetime1">
              <a:rPr lang="en-US" altLang="zh-TW" smtClean="0"/>
              <a:t>8/1/2019</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797555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1194402" y="519290"/>
            <a:ext cx="14955977" cy="1885245"/>
          </a:xfrm>
        </p:spPr>
        <p:txBody>
          <a:bodyPr/>
          <a:lstStyle/>
          <a:p>
            <a:r>
              <a:rPr lang="zh-TW" altLang="en-US"/>
              <a:t>按一下以編輯母片標題樣式</a:t>
            </a:r>
          </a:p>
        </p:txBody>
      </p:sp>
      <p:sp>
        <p:nvSpPr>
          <p:cNvPr id="3" name="文字版面配置區 2"/>
          <p:cNvSpPr>
            <a:spLocks noGrp="1"/>
          </p:cNvSpPr>
          <p:nvPr>
            <p:ph type="body" idx="1"/>
          </p:nvPr>
        </p:nvSpPr>
        <p:spPr>
          <a:xfrm>
            <a:off x="1194403" y="2390987"/>
            <a:ext cx="7335743"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zh-TW" altLang="en-US"/>
              <a:t>編輯母片文字樣式</a:t>
            </a:r>
          </a:p>
        </p:txBody>
      </p:sp>
      <p:sp>
        <p:nvSpPr>
          <p:cNvPr id="4" name="內容版面配置區 3"/>
          <p:cNvSpPr>
            <a:spLocks noGrp="1"/>
          </p:cNvSpPr>
          <p:nvPr>
            <p:ph sz="half" idx="2"/>
          </p:nvPr>
        </p:nvSpPr>
        <p:spPr>
          <a:xfrm>
            <a:off x="1194403" y="3562773"/>
            <a:ext cx="7335743" cy="524030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8778508" y="2390987"/>
            <a:ext cx="7371870" cy="1171786"/>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zh-TW" altLang="en-US"/>
              <a:t>編輯母片文字樣式</a:t>
            </a:r>
          </a:p>
        </p:txBody>
      </p:sp>
      <p:sp>
        <p:nvSpPr>
          <p:cNvPr id="6" name="內容版面配置區 5"/>
          <p:cNvSpPr>
            <a:spLocks noGrp="1"/>
          </p:cNvSpPr>
          <p:nvPr>
            <p:ph sz="quarter" idx="4"/>
          </p:nvPr>
        </p:nvSpPr>
        <p:spPr>
          <a:xfrm>
            <a:off x="8778508" y="3562773"/>
            <a:ext cx="7371870" cy="5240303"/>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CFD7DFF5-8CDA-4189-9C20-CCC26DB73960}" type="datetime1">
              <a:rPr lang="en-US" altLang="zh-TW" smtClean="0"/>
              <a:t>8/1/2019</a:t>
            </a:fld>
            <a:endParaRPr lang="en-US"/>
          </a:p>
        </p:txBody>
      </p:sp>
      <p:sp>
        <p:nvSpPr>
          <p:cNvPr id="8" name="頁尾版面配置區 7"/>
          <p:cNvSpPr>
            <a:spLocks noGrp="1"/>
          </p:cNvSpPr>
          <p:nvPr>
            <p:ph type="ftr" sz="quarter" idx="11"/>
          </p:nvPr>
        </p:nvSpPr>
        <p:spPr/>
        <p:txBody>
          <a:bodyPr/>
          <a:lstStyle/>
          <a:p>
            <a:endParaRPr lang="en-US"/>
          </a:p>
        </p:txBody>
      </p:sp>
      <p:sp>
        <p:nvSpPr>
          <p:cNvPr id="9" name="投影片編號版面配置區 8"/>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8458154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5081E146-6296-4735-AF97-DA27257F4B50}" type="datetime1">
              <a:rPr lang="en-US" altLang="zh-TW" smtClean="0"/>
              <a:t>8/1/2019</a:t>
            </a:fld>
            <a:endParaRPr lang="en-US"/>
          </a:p>
        </p:txBody>
      </p:sp>
      <p:sp>
        <p:nvSpPr>
          <p:cNvPr id="4" name="頁尾版面配置區 3"/>
          <p:cNvSpPr>
            <a:spLocks noGrp="1"/>
          </p:cNvSpPr>
          <p:nvPr>
            <p:ph type="ftr" sz="quarter" idx="11"/>
          </p:nvPr>
        </p:nvSpPr>
        <p:spPr/>
        <p:txBody>
          <a:bodyPr/>
          <a:lstStyle/>
          <a:p>
            <a:endParaRPr lang="en-US"/>
          </a:p>
        </p:txBody>
      </p:sp>
      <p:sp>
        <p:nvSpPr>
          <p:cNvPr id="5" name="投影片編號版面配置區 4"/>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255762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BA7DFB91-9902-40B3-BB09-E7CEA662B72A}" type="datetime1">
              <a:rPr lang="en-US" altLang="zh-TW" smtClean="0"/>
              <a:t>8/1/2019</a:t>
            </a:fld>
            <a:endParaRPr lang="en-US"/>
          </a:p>
        </p:txBody>
      </p:sp>
      <p:sp>
        <p:nvSpPr>
          <p:cNvPr id="3" name="頁尾版面配置區 2"/>
          <p:cNvSpPr>
            <a:spLocks noGrp="1"/>
          </p:cNvSpPr>
          <p:nvPr>
            <p:ph type="ftr" sz="quarter" idx="11"/>
          </p:nvPr>
        </p:nvSpPr>
        <p:spPr/>
        <p:txBody>
          <a:bodyPr/>
          <a:lstStyle/>
          <a:p>
            <a:endParaRPr lang="en-US"/>
          </a:p>
        </p:txBody>
      </p:sp>
      <p:sp>
        <p:nvSpPr>
          <p:cNvPr id="4" name="投影片編號版面配置區 3"/>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114560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1194402" y="650240"/>
            <a:ext cx="5592686" cy="2275840"/>
          </a:xfrm>
        </p:spPr>
        <p:txBody>
          <a:bodyPr anchor="b"/>
          <a:lstStyle>
            <a:lvl1pPr>
              <a:defRPr sz="4551"/>
            </a:lvl1pPr>
          </a:lstStyle>
          <a:p>
            <a:r>
              <a:rPr lang="zh-TW" altLang="en-US"/>
              <a:t>按一下以編輯母片標題樣式</a:t>
            </a:r>
          </a:p>
        </p:txBody>
      </p:sp>
      <p:sp>
        <p:nvSpPr>
          <p:cNvPr id="3" name="內容版面配置區 2"/>
          <p:cNvSpPr>
            <a:spLocks noGrp="1"/>
          </p:cNvSpPr>
          <p:nvPr>
            <p:ph idx="1"/>
          </p:nvPr>
        </p:nvSpPr>
        <p:spPr>
          <a:xfrm>
            <a:off x="7371870" y="1404338"/>
            <a:ext cx="8778508" cy="6931378"/>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1194402" y="2926080"/>
            <a:ext cx="55926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4B4A756E-5374-41D7-A4B6-B6A4DD3024E1}" type="datetime1">
              <a:rPr lang="en-US" altLang="zh-TW" smtClean="0"/>
              <a:t>8/1/2019</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2711865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194402" y="650240"/>
            <a:ext cx="5592686" cy="2275840"/>
          </a:xfrm>
        </p:spPr>
        <p:txBody>
          <a:bodyPr anchor="b"/>
          <a:lstStyle>
            <a:lvl1pPr>
              <a:defRPr sz="4551"/>
            </a:lvl1pPr>
          </a:lstStyle>
          <a:p>
            <a:r>
              <a:rPr lang="zh-TW" altLang="en-US"/>
              <a:t>按一下以編輯母片標題樣式</a:t>
            </a:r>
          </a:p>
        </p:txBody>
      </p:sp>
      <p:sp>
        <p:nvSpPr>
          <p:cNvPr id="3" name="圖片版面配置區 2"/>
          <p:cNvSpPr>
            <a:spLocks noGrp="1"/>
          </p:cNvSpPr>
          <p:nvPr>
            <p:ph type="pic" idx="1"/>
          </p:nvPr>
        </p:nvSpPr>
        <p:spPr>
          <a:xfrm>
            <a:off x="7371870" y="1404338"/>
            <a:ext cx="8778508" cy="6931378"/>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endParaRPr lang="zh-TW" altLang="en-US"/>
          </a:p>
        </p:txBody>
      </p:sp>
      <p:sp>
        <p:nvSpPr>
          <p:cNvPr id="4" name="文字版面配置區 3"/>
          <p:cNvSpPr>
            <a:spLocks noGrp="1"/>
          </p:cNvSpPr>
          <p:nvPr>
            <p:ph type="body" sz="half" idx="2"/>
          </p:nvPr>
        </p:nvSpPr>
        <p:spPr>
          <a:xfrm>
            <a:off x="1194402" y="2926080"/>
            <a:ext cx="5592686" cy="5420925"/>
          </a:xfrm>
        </p:spPr>
        <p:txBody>
          <a:bodyPr/>
          <a:lstStyle>
            <a:lvl1pPr marL="0" indent="0">
              <a:buNone/>
              <a:defRPr sz="2276"/>
            </a:lvl1pPr>
            <a:lvl2pPr marL="650230" indent="0">
              <a:buNone/>
              <a:defRPr sz="1991"/>
            </a:lvl2pPr>
            <a:lvl3pPr marL="1300460" indent="0">
              <a:buNone/>
              <a:defRPr sz="1707"/>
            </a:lvl3pPr>
            <a:lvl4pPr marL="1950690" indent="0">
              <a:buNone/>
              <a:defRPr sz="1422"/>
            </a:lvl4pPr>
            <a:lvl5pPr marL="2600919" indent="0">
              <a:buNone/>
              <a:defRPr sz="1422"/>
            </a:lvl5pPr>
            <a:lvl6pPr marL="3251149" indent="0">
              <a:buNone/>
              <a:defRPr sz="1422"/>
            </a:lvl6pPr>
            <a:lvl7pPr marL="3901379" indent="0">
              <a:buNone/>
              <a:defRPr sz="1422"/>
            </a:lvl7pPr>
            <a:lvl8pPr marL="4551609" indent="0">
              <a:buNone/>
              <a:defRPr sz="1422"/>
            </a:lvl8pPr>
            <a:lvl9pPr marL="5201839" indent="0">
              <a:buNone/>
              <a:defRPr sz="1422"/>
            </a:lvl9pPr>
          </a:lstStyle>
          <a:p>
            <a:pPr lvl="0"/>
            <a:r>
              <a:rPr lang="zh-TW" altLang="en-US"/>
              <a:t>編輯母片文字樣式</a:t>
            </a:r>
          </a:p>
        </p:txBody>
      </p:sp>
      <p:sp>
        <p:nvSpPr>
          <p:cNvPr id="5" name="日期版面配置區 4"/>
          <p:cNvSpPr>
            <a:spLocks noGrp="1"/>
          </p:cNvSpPr>
          <p:nvPr>
            <p:ph type="dt" sz="half" idx="10"/>
          </p:nvPr>
        </p:nvSpPr>
        <p:spPr/>
        <p:txBody>
          <a:bodyPr/>
          <a:lstStyle/>
          <a:p>
            <a:fld id="{05D3EB9D-0CBA-4506-9176-C9D58395FA3D}" type="datetime1">
              <a:rPr lang="en-US" altLang="zh-TW" smtClean="0"/>
              <a:t>8/1/2019</a:t>
            </a:fld>
            <a:endParaRPr lang="en-US"/>
          </a:p>
        </p:txBody>
      </p:sp>
      <p:sp>
        <p:nvSpPr>
          <p:cNvPr id="6" name="頁尾版面配置區 5"/>
          <p:cNvSpPr>
            <a:spLocks noGrp="1"/>
          </p:cNvSpPr>
          <p:nvPr>
            <p:ph type="ftr" sz="quarter" idx="11"/>
          </p:nvPr>
        </p:nvSpPr>
        <p:spPr/>
        <p:txBody>
          <a:bodyPr/>
          <a:lstStyle/>
          <a:p>
            <a:endParaRPr lang="en-US"/>
          </a:p>
        </p:txBody>
      </p:sp>
      <p:sp>
        <p:nvSpPr>
          <p:cNvPr id="7" name="投影片編號版面配置區 6"/>
          <p:cNvSpPr>
            <a:spLocks noGrp="1"/>
          </p:cNvSpPr>
          <p:nvPr>
            <p:ph type="sldNum" sz="quarter" idx="12"/>
          </p:nvPr>
        </p:nvSpPr>
        <p:spPr/>
        <p:txBody>
          <a:bodyPr/>
          <a:lstStyle/>
          <a:p>
            <a:fld id="{186AF604-6CBA-6F4A-A6F6-26E48A4D0EE4}" type="slidenum">
              <a:rPr lang="en-US" smtClean="0"/>
              <a:t>‹#›</a:t>
            </a:fld>
            <a:endParaRPr lang="en-US"/>
          </a:p>
        </p:txBody>
      </p:sp>
    </p:spTree>
    <p:extLst>
      <p:ext uri="{BB962C8B-B14F-4D97-AF65-F5344CB8AC3E}">
        <p14:creationId xmlns:p14="http://schemas.microsoft.com/office/powerpoint/2010/main" val="1299236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1192143" y="519290"/>
            <a:ext cx="14955977" cy="1885245"/>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1192143" y="2596444"/>
            <a:ext cx="14955977" cy="618857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1192143" y="9040143"/>
            <a:ext cx="3901559" cy="519289"/>
          </a:xfrm>
          <a:prstGeom prst="rect">
            <a:avLst/>
          </a:prstGeom>
        </p:spPr>
        <p:txBody>
          <a:bodyPr vert="horz" lIns="91440" tIns="45720" rIns="91440" bIns="45720" rtlCol="0" anchor="ctr"/>
          <a:lstStyle>
            <a:lvl1pPr algn="l">
              <a:defRPr sz="1707">
                <a:solidFill>
                  <a:schemeClr val="tx1">
                    <a:tint val="75000"/>
                  </a:schemeClr>
                </a:solidFill>
              </a:defRPr>
            </a:lvl1pPr>
          </a:lstStyle>
          <a:p>
            <a:fld id="{E80FF9B6-B900-4AE4-86BA-E0E43A36FE1E}" type="datetime1">
              <a:rPr lang="en-US" altLang="zh-TW" smtClean="0"/>
              <a:t>8/1/2019</a:t>
            </a:fld>
            <a:endParaRPr lang="en-US"/>
          </a:p>
        </p:txBody>
      </p:sp>
      <p:sp>
        <p:nvSpPr>
          <p:cNvPr id="5" name="頁尾版面配置區 4"/>
          <p:cNvSpPr>
            <a:spLocks noGrp="1"/>
          </p:cNvSpPr>
          <p:nvPr>
            <p:ph type="ftr" sz="quarter" idx="3"/>
          </p:nvPr>
        </p:nvSpPr>
        <p:spPr>
          <a:xfrm>
            <a:off x="5743962" y="9040143"/>
            <a:ext cx="5852339"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endParaRPr lang="en-US"/>
          </a:p>
        </p:txBody>
      </p:sp>
      <p:sp>
        <p:nvSpPr>
          <p:cNvPr id="6" name="投影片編號版面配置區 5"/>
          <p:cNvSpPr>
            <a:spLocks noGrp="1"/>
          </p:cNvSpPr>
          <p:nvPr>
            <p:ph type="sldNum" sz="quarter" idx="4"/>
          </p:nvPr>
        </p:nvSpPr>
        <p:spPr>
          <a:xfrm>
            <a:off x="12246561" y="9040143"/>
            <a:ext cx="3901559" cy="519289"/>
          </a:xfrm>
          <a:prstGeom prst="rect">
            <a:avLst/>
          </a:prstGeom>
        </p:spPr>
        <p:txBody>
          <a:bodyPr vert="horz" lIns="91440" tIns="45720" rIns="91440" bIns="45720" rtlCol="0" anchor="ctr"/>
          <a:lstStyle>
            <a:lvl1pPr algn="r">
              <a:defRPr sz="1707">
                <a:solidFill>
                  <a:schemeClr val="tx1">
                    <a:tint val="75000"/>
                  </a:schemeClr>
                </a:solidFill>
              </a:defRPr>
            </a:lvl1pPr>
          </a:lstStyle>
          <a:p>
            <a:fld id="{186AF604-6CBA-6F4A-A6F6-26E48A4D0EE4}" type="slidenum">
              <a:rPr lang="en-US" smtClean="0"/>
              <a:t>‹#›</a:t>
            </a:fld>
            <a:endParaRPr lang="en-US"/>
          </a:p>
        </p:txBody>
      </p:sp>
    </p:spTree>
    <p:extLst>
      <p:ext uri="{BB962C8B-B14F-4D97-AF65-F5344CB8AC3E}">
        <p14:creationId xmlns:p14="http://schemas.microsoft.com/office/powerpoint/2010/main" val="376245267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1300460" rtl="0" eaLnBrk="1" latinLnBrk="0" hangingPunct="1">
        <a:lnSpc>
          <a:spcPct val="90000"/>
        </a:lnSpc>
        <a:spcBef>
          <a:spcPct val="0"/>
        </a:spcBef>
        <a:buNone/>
        <a:defRPr sz="6258" kern="1200">
          <a:solidFill>
            <a:schemeClr val="tx1"/>
          </a:solidFill>
          <a:latin typeface="+mj-lt"/>
          <a:ea typeface="+mj-ea"/>
          <a:cs typeface="+mj-cs"/>
        </a:defRPr>
      </a:lvl1pPr>
    </p:titleStyle>
    <p:bodyStyle>
      <a:lvl1pPr marL="325115" indent="-325115" algn="l" defTabSz="1300460" rtl="0" eaLnBrk="1" latinLnBrk="0" hangingPunct="1">
        <a:lnSpc>
          <a:spcPct val="90000"/>
        </a:lnSpc>
        <a:spcBef>
          <a:spcPts val="1422"/>
        </a:spcBef>
        <a:buFont typeface="Arial" panose="020B0604020202020204" pitchFamily="34" charset="0"/>
        <a:buChar char="•"/>
        <a:defRPr sz="3982" kern="1200">
          <a:solidFill>
            <a:schemeClr val="tx1"/>
          </a:solidFill>
          <a:latin typeface="+mn-lt"/>
          <a:ea typeface="+mn-ea"/>
          <a:cs typeface="+mn-cs"/>
        </a:defRPr>
      </a:lvl1pPr>
      <a:lvl2pPr marL="975345" indent="-325115" algn="l" defTabSz="1300460" rtl="0" eaLnBrk="1" latinLnBrk="0" hangingPunct="1">
        <a:lnSpc>
          <a:spcPct val="90000"/>
        </a:lnSpc>
        <a:spcBef>
          <a:spcPts val="711"/>
        </a:spcBef>
        <a:buFont typeface="Arial" panose="020B0604020202020204" pitchFamily="34" charset="0"/>
        <a:buChar char="•"/>
        <a:defRPr sz="3413" kern="1200">
          <a:solidFill>
            <a:schemeClr val="tx1"/>
          </a:solidFill>
          <a:latin typeface="+mn-lt"/>
          <a:ea typeface="+mn-ea"/>
          <a:cs typeface="+mn-cs"/>
        </a:defRPr>
      </a:lvl2pPr>
      <a:lvl3pPr marL="1625575" indent="-325115" algn="l" defTabSz="1300460" rtl="0" eaLnBrk="1" latinLnBrk="0" hangingPunct="1">
        <a:lnSpc>
          <a:spcPct val="90000"/>
        </a:lnSpc>
        <a:spcBef>
          <a:spcPts val="711"/>
        </a:spcBef>
        <a:buFont typeface="Arial" panose="020B0604020202020204" pitchFamily="34" charset="0"/>
        <a:buChar char="•"/>
        <a:defRPr sz="2844" kern="1200">
          <a:solidFill>
            <a:schemeClr val="tx1"/>
          </a:solidFill>
          <a:latin typeface="+mn-lt"/>
          <a:ea typeface="+mn-ea"/>
          <a:cs typeface="+mn-cs"/>
        </a:defRPr>
      </a:lvl3pPr>
      <a:lvl4pPr marL="227580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4pPr>
      <a:lvl5pPr marL="292603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5pPr>
      <a:lvl6pPr marL="357626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49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72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6954" indent="-325115" algn="l" defTabSz="1300460"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zh-TW"/>
      </a:defPPr>
      <a:lvl1pPr marL="0" algn="l" defTabSz="1300460" rtl="0" eaLnBrk="1" latinLnBrk="0" hangingPunct="1">
        <a:defRPr sz="2560" kern="1200">
          <a:solidFill>
            <a:schemeClr val="tx1"/>
          </a:solidFill>
          <a:latin typeface="+mn-lt"/>
          <a:ea typeface="+mn-ea"/>
          <a:cs typeface="+mn-cs"/>
        </a:defRPr>
      </a:lvl1pPr>
      <a:lvl2pPr marL="650230" algn="l" defTabSz="1300460" rtl="0" eaLnBrk="1" latinLnBrk="0" hangingPunct="1">
        <a:defRPr sz="2560" kern="1200">
          <a:solidFill>
            <a:schemeClr val="tx1"/>
          </a:solidFill>
          <a:latin typeface="+mn-lt"/>
          <a:ea typeface="+mn-ea"/>
          <a:cs typeface="+mn-cs"/>
        </a:defRPr>
      </a:lvl2pPr>
      <a:lvl3pPr marL="1300460" algn="l" defTabSz="1300460" rtl="0" eaLnBrk="1" latinLnBrk="0" hangingPunct="1">
        <a:defRPr sz="2560" kern="1200">
          <a:solidFill>
            <a:schemeClr val="tx1"/>
          </a:solidFill>
          <a:latin typeface="+mn-lt"/>
          <a:ea typeface="+mn-ea"/>
          <a:cs typeface="+mn-cs"/>
        </a:defRPr>
      </a:lvl3pPr>
      <a:lvl4pPr marL="1950690" algn="l" defTabSz="1300460" rtl="0" eaLnBrk="1" latinLnBrk="0" hangingPunct="1">
        <a:defRPr sz="2560" kern="1200">
          <a:solidFill>
            <a:schemeClr val="tx1"/>
          </a:solidFill>
          <a:latin typeface="+mn-lt"/>
          <a:ea typeface="+mn-ea"/>
          <a:cs typeface="+mn-cs"/>
        </a:defRPr>
      </a:lvl4pPr>
      <a:lvl5pPr marL="2600919" algn="l" defTabSz="1300460" rtl="0" eaLnBrk="1" latinLnBrk="0" hangingPunct="1">
        <a:defRPr sz="2560" kern="1200">
          <a:solidFill>
            <a:schemeClr val="tx1"/>
          </a:solidFill>
          <a:latin typeface="+mn-lt"/>
          <a:ea typeface="+mn-ea"/>
          <a:cs typeface="+mn-cs"/>
        </a:defRPr>
      </a:lvl5pPr>
      <a:lvl6pPr marL="3251149" algn="l" defTabSz="1300460" rtl="0" eaLnBrk="1" latinLnBrk="0" hangingPunct="1">
        <a:defRPr sz="2560" kern="1200">
          <a:solidFill>
            <a:schemeClr val="tx1"/>
          </a:solidFill>
          <a:latin typeface="+mn-lt"/>
          <a:ea typeface="+mn-ea"/>
          <a:cs typeface="+mn-cs"/>
        </a:defRPr>
      </a:lvl6pPr>
      <a:lvl7pPr marL="3901379" algn="l" defTabSz="1300460" rtl="0" eaLnBrk="1" latinLnBrk="0" hangingPunct="1">
        <a:defRPr sz="2560" kern="1200">
          <a:solidFill>
            <a:schemeClr val="tx1"/>
          </a:solidFill>
          <a:latin typeface="+mn-lt"/>
          <a:ea typeface="+mn-ea"/>
          <a:cs typeface="+mn-cs"/>
        </a:defRPr>
      </a:lvl7pPr>
      <a:lvl8pPr marL="4551609" algn="l" defTabSz="1300460" rtl="0" eaLnBrk="1" latinLnBrk="0" hangingPunct="1">
        <a:defRPr sz="2560" kern="1200">
          <a:solidFill>
            <a:schemeClr val="tx1"/>
          </a:solidFill>
          <a:latin typeface="+mn-lt"/>
          <a:ea typeface="+mn-ea"/>
          <a:cs typeface="+mn-cs"/>
        </a:defRPr>
      </a:lvl8pPr>
      <a:lvl9pPr marL="5201839" algn="l" defTabSz="130046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176.png"/></Relationships>
</file>

<file path=ppt/slides/_rels/slide101.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179.jpeg"/><Relationship Id="rId5" Type="http://schemas.openxmlformats.org/officeDocument/2006/relationships/image" Target="../media/image162.jpeg"/><Relationship Id="rId4" Type="http://schemas.openxmlformats.org/officeDocument/2006/relationships/image" Target="../media/image178.jpeg"/></Relationships>
</file>

<file path=ppt/slides/_rels/slide10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77.jpeg"/><Relationship Id="rId1" Type="http://schemas.openxmlformats.org/officeDocument/2006/relationships/slideLayout" Target="../slideLayouts/slideLayout1.xml"/><Relationship Id="rId5" Type="http://schemas.openxmlformats.org/officeDocument/2006/relationships/image" Target="../media/image178.jpeg"/><Relationship Id="rId4" Type="http://schemas.openxmlformats.org/officeDocument/2006/relationships/image" Target="../media/image180.jpeg"/></Relationships>
</file>

<file path=ppt/slides/_rels/slide10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181.jpeg"/></Relationships>
</file>

<file path=ppt/slides/_rels/slide104.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7" Type="http://schemas.openxmlformats.org/officeDocument/2006/relationships/image" Target="../media/image34.gif"/><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3.gif"/><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9.jpe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9.jpe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3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5.jpe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5.jpe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5.jpeg"/><Relationship Id="rId1" Type="http://schemas.openxmlformats.org/officeDocument/2006/relationships/slideLayout" Target="../slideLayouts/slideLayout1.xml"/><Relationship Id="rId4" Type="http://schemas.openxmlformats.org/officeDocument/2006/relationships/image" Target="../media/image57.jpeg"/></Relationships>
</file>

<file path=ppt/slides/_rels/slide4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69.jpeg"/><Relationship Id="rId4" Type="http://schemas.openxmlformats.org/officeDocument/2006/relationships/image" Target="../media/image68.jpeg"/></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57.jpeg"/></Relationships>
</file>

<file path=ppt/slides/_rels/slide4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pdfs.semanticscholar.org/0626/241872b8def3e517e3af8acd12c5107c8c1a.pdf" TargetMode="External"/><Relationship Id="rId4" Type="http://schemas.openxmlformats.org/officeDocument/2006/relationships/image" Target="../media/image72.jpeg"/></Relationships>
</file>

<file path=ppt/slides/_rels/slide4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3.jpeg"/><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4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3.jpeg"/><Relationship Id="rId1" Type="http://schemas.openxmlformats.org/officeDocument/2006/relationships/slideLayout" Target="../slideLayouts/slideLayout1.xml"/><Relationship Id="rId4" Type="http://schemas.openxmlformats.org/officeDocument/2006/relationships/image" Target="../media/image78.jpe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79.jpeg"/></Relationships>
</file>

<file path=ppt/slides/_rels/slide4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80.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83.png"/><Relationship Id="rId4" Type="http://schemas.openxmlformats.org/officeDocument/2006/relationships/image" Target="../media/image82.jpeg"/></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pdfs.semanticscholar.org/0626/241872b8def3e517e3af8acd12c5107c8c1a.pdf" TargetMode="External"/><Relationship Id="rId4" Type="http://schemas.openxmlformats.org/officeDocument/2006/relationships/image" Target="../media/image72.jpeg"/></Relationships>
</file>

<file path=ppt/slides/_rels/slide53.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jpe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7.jpeg"/><Relationship Id="rId11" Type="http://schemas.openxmlformats.org/officeDocument/2006/relationships/image" Target="../media/image92.jpeg"/><Relationship Id="rId5" Type="http://schemas.openxmlformats.org/officeDocument/2006/relationships/image" Target="../media/image86.jpeg"/><Relationship Id="rId10" Type="http://schemas.openxmlformats.org/officeDocument/2006/relationships/image" Target="../media/image91.jpeg"/><Relationship Id="rId4" Type="http://schemas.openxmlformats.org/officeDocument/2006/relationships/image" Target="../media/image85.jpeg"/><Relationship Id="rId9" Type="http://schemas.openxmlformats.org/officeDocument/2006/relationships/image" Target="../media/image90.jpeg"/></Relationships>
</file>

<file path=ppt/slides/_rels/slide5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93.jpeg"/><Relationship Id="rId4" Type="http://schemas.openxmlformats.org/officeDocument/2006/relationships/image" Target="../media/image56.jpeg"/></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94.jpeg"/><Relationship Id="rId4" Type="http://schemas.openxmlformats.org/officeDocument/2006/relationships/image" Target="../media/image93.jpeg"/></Relationships>
</file>

<file path=ppt/slides/_rels/slide56.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85.jpeg"/><Relationship Id="rId7" Type="http://schemas.openxmlformats.org/officeDocument/2006/relationships/image" Target="../media/image95.jpe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88.jpeg"/><Relationship Id="rId11" Type="http://schemas.openxmlformats.org/officeDocument/2006/relationships/image" Target="../media/image99.jpeg"/><Relationship Id="rId5" Type="http://schemas.openxmlformats.org/officeDocument/2006/relationships/image" Target="../media/image87.jpeg"/><Relationship Id="rId10" Type="http://schemas.openxmlformats.org/officeDocument/2006/relationships/image" Target="../media/image98.jpeg"/><Relationship Id="rId4" Type="http://schemas.openxmlformats.org/officeDocument/2006/relationships/image" Target="../media/image86.jpeg"/><Relationship Id="rId9" Type="http://schemas.openxmlformats.org/officeDocument/2006/relationships/image" Target="../media/image97.jpeg"/></Relationships>
</file>

<file path=ppt/slides/_rels/slide5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00.jpeg"/><Relationship Id="rId4" Type="http://schemas.openxmlformats.org/officeDocument/2006/relationships/image" Target="../media/image56.jpeg"/></Relationships>
</file>

<file path=ppt/slides/_rels/slide5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101.jpeg"/></Relationships>
</file>

<file path=ppt/slides/_rels/slide59.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jpeg"/></Relationships>
</file>

<file path=ppt/slides/_rels/slide6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107.jpeg"/><Relationship Id="rId4" Type="http://schemas.openxmlformats.org/officeDocument/2006/relationships/image" Target="../media/image56.jpeg"/></Relationships>
</file>

<file path=ppt/slides/_rels/slide6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hyperlink" Target="http://www.cs.columbia.edu/~djhsu/papers/dissertation.pdf" TargetMode="External"/><Relationship Id="rId4" Type="http://schemas.openxmlformats.org/officeDocument/2006/relationships/image" Target="../media/image109.jpeg"/></Relationships>
</file>

<file path=ppt/slides/_rels/slide6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112.png"/><Relationship Id="rId5" Type="http://schemas.openxmlformats.org/officeDocument/2006/relationships/hyperlink" Target="https://arxiv.org/pdf/1207.3772.pdf" TargetMode="External"/><Relationship Id="rId4" Type="http://schemas.openxmlformats.org/officeDocument/2006/relationships/image" Target="../media/image111.jpeg"/></Relationships>
</file>

<file path=ppt/slides/_rels/slide6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hyperlink" Target="https://arxiv.org/pdf/0812.4952.pdf" TargetMode="External"/><Relationship Id="rId4" Type="http://schemas.openxmlformats.org/officeDocument/2006/relationships/image" Target="../media/image115.jpeg"/></Relationships>
</file>

<file path=ppt/slides/_rels/slide6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116.jpeg"/></Relationships>
</file>

<file path=ppt/slides/_rels/slide67.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119.jpeg"/><Relationship Id="rId4" Type="http://schemas.openxmlformats.org/officeDocument/2006/relationships/image" Target="../media/image118.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hyperlink" Target="https://arxiv.org/pdf/1407.2657.pdf"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121.jpeg"/><Relationship Id="rId5" Type="http://schemas.openxmlformats.org/officeDocument/2006/relationships/image" Target="../media/image57.jpeg"/><Relationship Id="rId4" Type="http://schemas.openxmlformats.org/officeDocument/2006/relationships/image" Target="../media/image119.jpeg"/></Relationships>
</file>

<file path=ppt/slides/_rels/slide71.xml.rels><?xml version="1.0" encoding="UTF-8" standalone="yes"?>
<Relationships xmlns="http://schemas.openxmlformats.org/package/2006/relationships"><Relationship Id="rId3" Type="http://schemas.openxmlformats.org/officeDocument/2006/relationships/image" Target="../media/image122.jpeg"/><Relationship Id="rId7" Type="http://schemas.openxmlformats.org/officeDocument/2006/relationships/image" Target="../media/image124.jpe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123.jpeg"/><Relationship Id="rId5" Type="http://schemas.openxmlformats.org/officeDocument/2006/relationships/image" Target="../media/image57.jpeg"/><Relationship Id="rId4" Type="http://schemas.openxmlformats.org/officeDocument/2006/relationships/image" Target="../media/image119.jpeg"/></Relationships>
</file>

<file path=ppt/slides/_rels/slide72.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22.jpeg"/><Relationship Id="rId7" Type="http://schemas.openxmlformats.org/officeDocument/2006/relationships/image" Target="../media/image124.jpe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123.jpeg"/><Relationship Id="rId5" Type="http://schemas.openxmlformats.org/officeDocument/2006/relationships/image" Target="../media/image57.jpeg"/><Relationship Id="rId4" Type="http://schemas.openxmlformats.org/officeDocument/2006/relationships/image" Target="../media/image119.jpeg"/></Relationships>
</file>

<file path=ppt/slides/_rels/slide7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74.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9.jpe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128.jpeg"/><Relationship Id="rId5" Type="http://schemas.openxmlformats.org/officeDocument/2006/relationships/image" Target="../media/image127.jpeg"/><Relationship Id="rId4" Type="http://schemas.openxmlformats.org/officeDocument/2006/relationships/image" Target="../media/image126.jpeg"/></Relationships>
</file>

<file path=ppt/slides/_rels/slide75.xml.rels><?xml version="1.0" encoding="UTF-8" standalone="yes"?>
<Relationships xmlns="http://schemas.openxmlformats.org/package/2006/relationships"><Relationship Id="rId3" Type="http://schemas.openxmlformats.org/officeDocument/2006/relationships/image" Target="../media/image119.jpeg"/><Relationship Id="rId7" Type="http://schemas.openxmlformats.org/officeDocument/2006/relationships/image" Target="../media/image129.jpeg"/><Relationship Id="rId2" Type="http://schemas.openxmlformats.org/officeDocument/2006/relationships/image" Target="../media/image122.jpeg"/><Relationship Id="rId1" Type="http://schemas.openxmlformats.org/officeDocument/2006/relationships/slideLayout" Target="../slideLayouts/slideLayout1.xml"/><Relationship Id="rId6" Type="http://schemas.openxmlformats.org/officeDocument/2006/relationships/image" Target="../media/image131.jpeg"/><Relationship Id="rId5" Type="http://schemas.openxmlformats.org/officeDocument/2006/relationships/image" Target="../media/image127.jpeg"/><Relationship Id="rId4" Type="http://schemas.openxmlformats.org/officeDocument/2006/relationships/image" Target="../media/image130.jpeg"/></Relationships>
</file>

<file path=ppt/slides/_rels/slide7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1.xml"/><Relationship Id="rId4" Type="http://schemas.openxmlformats.org/officeDocument/2006/relationships/image" Target="../media/image134.jpeg"/></Relationships>
</file>

<file path=ppt/slides/_rels/slide77.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5.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5.jpeg"/><Relationship Id="rId1" Type="http://schemas.openxmlformats.org/officeDocument/2006/relationships/slideLayout" Target="../slideLayouts/slideLayout1.xml"/><Relationship Id="rId4" Type="http://schemas.openxmlformats.org/officeDocument/2006/relationships/image" Target="../media/image136.png"/></Relationships>
</file>

<file path=ppt/slides/_rels/slide79.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138.jpeg"/><Relationship Id="rId7" Type="http://schemas.openxmlformats.org/officeDocument/2006/relationships/image" Target="../media/image141.jpeg"/><Relationship Id="rId2" Type="http://schemas.openxmlformats.org/officeDocument/2006/relationships/image" Target="../media/image137.jpeg"/><Relationship Id="rId1" Type="http://schemas.openxmlformats.org/officeDocument/2006/relationships/slideLayout" Target="../slideLayouts/slideLayout1.xml"/><Relationship Id="rId6" Type="http://schemas.openxmlformats.org/officeDocument/2006/relationships/image" Target="../media/image140.jpeg"/><Relationship Id="rId5" Type="http://schemas.openxmlformats.org/officeDocument/2006/relationships/image" Target="../media/image135.jpeg"/><Relationship Id="rId4" Type="http://schemas.openxmlformats.org/officeDocument/2006/relationships/image" Target="../media/image139.jpeg"/><Relationship Id="rId9" Type="http://schemas.openxmlformats.org/officeDocument/2006/relationships/image" Target="../media/image13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6" Type="http://schemas.openxmlformats.org/officeDocument/2006/relationships/hyperlink" Target="http://tongzhang-ml.org/papers/colt07-active.pdf" TargetMode="External"/><Relationship Id="rId5" Type="http://schemas.openxmlformats.org/officeDocument/2006/relationships/image" Target="../media/image148.jpeg"/><Relationship Id="rId4" Type="http://schemas.openxmlformats.org/officeDocument/2006/relationships/image" Target="../media/image147.jpeg"/></Relationships>
</file>

<file path=ppt/slides/_rels/slide83.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5" Type="http://schemas.openxmlformats.org/officeDocument/2006/relationships/image" Target="../media/image148.jpeg"/><Relationship Id="rId4" Type="http://schemas.openxmlformats.org/officeDocument/2006/relationships/image" Target="../media/image147.jpeg"/></Relationships>
</file>

<file path=ppt/slides/_rels/slide84.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5" Type="http://schemas.openxmlformats.org/officeDocument/2006/relationships/image" Target="../media/image148.jpeg"/><Relationship Id="rId4" Type="http://schemas.openxmlformats.org/officeDocument/2006/relationships/image" Target="../media/image149.jpeg"/></Relationships>
</file>

<file path=ppt/slides/_rels/slide85.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145.jpeg"/><Relationship Id="rId1" Type="http://schemas.openxmlformats.org/officeDocument/2006/relationships/slideLayout" Target="../slideLayouts/slideLayout1.xml"/><Relationship Id="rId5" Type="http://schemas.openxmlformats.org/officeDocument/2006/relationships/image" Target="../media/image148.jpeg"/><Relationship Id="rId4" Type="http://schemas.openxmlformats.org/officeDocument/2006/relationships/image" Target="../media/image150.jpeg"/></Relationships>
</file>

<file path=ppt/slides/_rels/slide86.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51.jpeg"/><Relationship Id="rId1" Type="http://schemas.openxmlformats.org/officeDocument/2006/relationships/slideLayout" Target="../slideLayouts/slideLayout1.xml"/><Relationship Id="rId6" Type="http://schemas.openxmlformats.org/officeDocument/2006/relationships/image" Target="../media/image148.jpeg"/><Relationship Id="rId5" Type="http://schemas.openxmlformats.org/officeDocument/2006/relationships/image" Target="../media/image152.jpeg"/><Relationship Id="rId4" Type="http://schemas.openxmlformats.org/officeDocument/2006/relationships/image" Target="../media/image146.jpeg"/></Relationships>
</file>

<file path=ppt/slides/_rels/slide87.xml.rels><?xml version="1.0" encoding="UTF-8" standalone="yes"?>
<Relationships xmlns="http://schemas.openxmlformats.org/package/2006/relationships"><Relationship Id="rId3" Type="http://schemas.openxmlformats.org/officeDocument/2006/relationships/image" Target="../media/image146.jpeg"/><Relationship Id="rId7" Type="http://schemas.openxmlformats.org/officeDocument/2006/relationships/image" Target="../media/image154.jpeg"/><Relationship Id="rId2" Type="http://schemas.openxmlformats.org/officeDocument/2006/relationships/image" Target="../media/image145.jpeg"/><Relationship Id="rId1" Type="http://schemas.openxmlformats.org/officeDocument/2006/relationships/slideLayout" Target="../slideLayouts/slideLayout1.xml"/><Relationship Id="rId6" Type="http://schemas.openxmlformats.org/officeDocument/2006/relationships/image" Target="../media/image148.jpeg"/><Relationship Id="rId5" Type="http://schemas.openxmlformats.org/officeDocument/2006/relationships/image" Target="../media/image153.jpeg"/><Relationship Id="rId4" Type="http://schemas.openxmlformats.org/officeDocument/2006/relationships/image" Target="../media/image152.jpeg"/></Relationships>
</file>

<file path=ppt/slides/_rels/slide88.xml.rels><?xml version="1.0" encoding="UTF-8" standalone="yes"?>
<Relationships xmlns="http://schemas.openxmlformats.org/package/2006/relationships"><Relationship Id="rId3" Type="http://schemas.openxmlformats.org/officeDocument/2006/relationships/image" Target="../media/image155.jpeg"/><Relationship Id="rId7" Type="http://schemas.openxmlformats.org/officeDocument/2006/relationships/hyperlink" Target="https://arxiv.org/pdf/1503.03594.pdf"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89.xml.rels><?xml version="1.0" encoding="UTF-8" standalone="yes"?>
<Relationships xmlns="http://schemas.openxmlformats.org/package/2006/relationships"><Relationship Id="rId3" Type="http://schemas.openxmlformats.org/officeDocument/2006/relationships/image" Target="../media/image155.jpeg"/><Relationship Id="rId7" Type="http://schemas.openxmlformats.org/officeDocument/2006/relationships/image" Target="../media/image159.jpeg"/><Relationship Id="rId2" Type="http://schemas.openxmlformats.org/officeDocument/2006/relationships/notesSlide" Target="../notesSlides/notesSlide55.xml"/><Relationship Id="rId1" Type="http://schemas.openxmlformats.org/officeDocument/2006/relationships/slideLayout" Target="../slideLayouts/slideLayout1.xml"/><Relationship Id="rId6" Type="http://schemas.openxmlformats.org/officeDocument/2006/relationships/image" Target="../media/image158.jpeg"/><Relationship Id="rId5" Type="http://schemas.openxmlformats.org/officeDocument/2006/relationships/image" Target="../media/image157.jpeg"/><Relationship Id="rId4" Type="http://schemas.openxmlformats.org/officeDocument/2006/relationships/image" Target="../media/image156.jpe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161.jpeg"/><Relationship Id="rId2" Type="http://schemas.openxmlformats.org/officeDocument/2006/relationships/image" Target="../media/image155.jpeg"/><Relationship Id="rId1" Type="http://schemas.openxmlformats.org/officeDocument/2006/relationships/slideLayout" Target="../slideLayouts/slideLayout1.xml"/><Relationship Id="rId6" Type="http://schemas.openxmlformats.org/officeDocument/2006/relationships/image" Target="../media/image160.jpeg"/><Relationship Id="rId5" Type="http://schemas.openxmlformats.org/officeDocument/2006/relationships/image" Target="../media/image158.jpeg"/><Relationship Id="rId4" Type="http://schemas.openxmlformats.org/officeDocument/2006/relationships/image" Target="../media/image157.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56.xml"/><Relationship Id="rId1" Type="http://schemas.openxmlformats.org/officeDocument/2006/relationships/slideLayout" Target="../slideLayouts/slideLayout1.xml"/><Relationship Id="rId6" Type="http://schemas.openxmlformats.org/officeDocument/2006/relationships/hyperlink" Target="https://arxiv.org/pdf/1410.0996.pdf" TargetMode="External"/><Relationship Id="rId5" Type="http://schemas.openxmlformats.org/officeDocument/2006/relationships/image" Target="../media/image164.jpeg"/><Relationship Id="rId4" Type="http://schemas.openxmlformats.org/officeDocument/2006/relationships/image" Target="../media/image163.jpeg"/></Relationships>
</file>

<file path=ppt/slides/_rels/slide93.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2.jpeg"/><Relationship Id="rId1" Type="http://schemas.openxmlformats.org/officeDocument/2006/relationships/slideLayout" Target="../slideLayouts/slideLayout1.xml"/><Relationship Id="rId5" Type="http://schemas.openxmlformats.org/officeDocument/2006/relationships/image" Target="../media/image164.jpeg"/><Relationship Id="rId4" Type="http://schemas.openxmlformats.org/officeDocument/2006/relationships/image" Target="../media/image163.jpeg"/></Relationships>
</file>

<file path=ppt/slides/_rels/slide9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6.jpeg"/><Relationship Id="rId1" Type="http://schemas.openxmlformats.org/officeDocument/2006/relationships/slideLayout" Target="../slideLayouts/slideLayout1.xml"/><Relationship Id="rId5" Type="http://schemas.openxmlformats.org/officeDocument/2006/relationships/image" Target="../media/image164.jpeg"/><Relationship Id="rId4" Type="http://schemas.openxmlformats.org/officeDocument/2006/relationships/image" Target="../media/image163.jpeg"/></Relationships>
</file>

<file path=ppt/slides/_rels/slide95.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2.jpeg"/><Relationship Id="rId1" Type="http://schemas.openxmlformats.org/officeDocument/2006/relationships/slideLayout" Target="../slideLayouts/slideLayout1.xml"/><Relationship Id="rId6" Type="http://schemas.openxmlformats.org/officeDocument/2006/relationships/image" Target="../media/image164.jpeg"/><Relationship Id="rId5" Type="http://schemas.openxmlformats.org/officeDocument/2006/relationships/image" Target="../media/image163.jpeg"/><Relationship Id="rId4" Type="http://schemas.openxmlformats.org/officeDocument/2006/relationships/image" Target="../media/image168.jpeg"/></Relationships>
</file>

<file path=ppt/slides/_rels/slide96.xml.rels><?xml version="1.0" encoding="UTF-8" standalone="yes"?>
<Relationships xmlns="http://schemas.openxmlformats.org/package/2006/relationships"><Relationship Id="rId3" Type="http://schemas.openxmlformats.org/officeDocument/2006/relationships/image" Target="../media/image169.jpeg"/><Relationship Id="rId7" Type="http://schemas.openxmlformats.org/officeDocument/2006/relationships/image" Target="../media/image171.jpeg"/><Relationship Id="rId2" Type="http://schemas.openxmlformats.org/officeDocument/2006/relationships/notesSlide" Target="../notesSlides/notesSlide57.xml"/><Relationship Id="rId1" Type="http://schemas.openxmlformats.org/officeDocument/2006/relationships/slideLayout" Target="../slideLayouts/slideLayout1.xml"/><Relationship Id="rId6" Type="http://schemas.openxmlformats.org/officeDocument/2006/relationships/image" Target="../media/image170.jpeg"/><Relationship Id="rId5" Type="http://schemas.openxmlformats.org/officeDocument/2006/relationships/image" Target="../media/image164.jpeg"/><Relationship Id="rId4" Type="http://schemas.openxmlformats.org/officeDocument/2006/relationships/image" Target="../media/image163.jpeg"/></Relationships>
</file>

<file path=ppt/slides/_rels/slide97.xml.rels><?xml version="1.0" encoding="UTF-8" standalone="yes"?>
<Relationships xmlns="http://schemas.openxmlformats.org/package/2006/relationships"><Relationship Id="rId8" Type="http://schemas.openxmlformats.org/officeDocument/2006/relationships/image" Target="../media/image172.jpeg"/><Relationship Id="rId3" Type="http://schemas.openxmlformats.org/officeDocument/2006/relationships/image" Target="../media/image169.jpeg"/><Relationship Id="rId7" Type="http://schemas.openxmlformats.org/officeDocument/2006/relationships/image" Target="../media/image171.jpeg"/><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image" Target="../media/image170.jpeg"/><Relationship Id="rId5" Type="http://schemas.openxmlformats.org/officeDocument/2006/relationships/image" Target="../media/image164.jpeg"/><Relationship Id="rId4" Type="http://schemas.openxmlformats.org/officeDocument/2006/relationships/image" Target="../media/image163.jpeg"/></Relationships>
</file>

<file path=ppt/slides/_rels/slide98.xml.rels><?xml version="1.0" encoding="UTF-8" standalone="yes"?>
<Relationships xmlns="http://schemas.openxmlformats.org/package/2006/relationships"><Relationship Id="rId8" Type="http://schemas.openxmlformats.org/officeDocument/2006/relationships/image" Target="../media/image164.jpeg"/><Relationship Id="rId3" Type="http://schemas.openxmlformats.org/officeDocument/2006/relationships/image" Target="../media/image169.jpeg"/><Relationship Id="rId7" Type="http://schemas.openxmlformats.org/officeDocument/2006/relationships/image" Target="../media/image163.jpe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172.jpeg"/><Relationship Id="rId5" Type="http://schemas.openxmlformats.org/officeDocument/2006/relationships/image" Target="../media/image171.jpeg"/><Relationship Id="rId10" Type="http://schemas.openxmlformats.org/officeDocument/2006/relationships/image" Target="../media/image174.jpeg"/><Relationship Id="rId4" Type="http://schemas.openxmlformats.org/officeDocument/2006/relationships/image" Target="../media/image170.jpeg"/><Relationship Id="rId9" Type="http://schemas.openxmlformats.org/officeDocument/2006/relationships/image" Target="../media/image173.jpeg"/></Relationships>
</file>

<file path=ppt/slides/_rels/slide99.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3"/>
          <a:stretch>
            <a:fillRect/>
          </a:stretch>
        </p:blipFill>
        <p:spPr>
          <a:xfrm>
            <a:off x="6213951" y="7703820"/>
            <a:ext cx="6294120" cy="2049780"/>
          </a:xfrm>
          <a:prstGeom prst="rect">
            <a:avLst/>
          </a:prstGeom>
        </p:spPr>
      </p:pic>
      <p:pic>
        <p:nvPicPr>
          <p:cNvPr id="2" name="Picture 2"/>
          <p:cNvPicPr>
            <a:picLocks noChangeAspect="1"/>
          </p:cNvPicPr>
          <p:nvPr/>
        </p:nvPicPr>
        <p:blipFill>
          <a:blip r:embed="rId4"/>
          <a:stretch>
            <a:fillRect/>
          </a:stretch>
        </p:blipFill>
        <p:spPr>
          <a:xfrm>
            <a:off x="2899251" y="2598420"/>
            <a:ext cx="5890260" cy="4785360"/>
          </a:xfrm>
          <a:prstGeom prst="rect">
            <a:avLst/>
          </a:prstGeom>
        </p:spPr>
      </p:pic>
      <p:sp>
        <p:nvSpPr>
          <p:cNvPr id="3" name="TextBox 3"/>
          <p:cNvSpPr txBox="1"/>
          <p:nvPr/>
        </p:nvSpPr>
        <p:spPr>
          <a:xfrm>
            <a:off x="9940132" y="2754393"/>
            <a:ext cx="4703609" cy="3342262"/>
          </a:xfrm>
          <a:prstGeom prst="rect">
            <a:avLst/>
          </a:prstGeom>
          <a:noFill/>
        </p:spPr>
        <p:txBody>
          <a:bodyPr wrap="square" lIns="0" tIns="0" rIns="0" bIns="0" rtlCol="0">
            <a:spAutoFit/>
          </a:bodyPr>
          <a:lstStyle/>
          <a:p>
            <a:pPr hangingPunct="0">
              <a:lnSpc>
                <a:spcPct val="102499"/>
              </a:lnSpc>
            </a:pPr>
            <a:r>
              <a:rPr lang="en-US" altLang="zh-CN" sz="3100" b="1" spc="80">
                <a:solidFill>
                  <a:srgbClr val="931000"/>
                </a:solidFill>
                <a:latin typeface="+mj-lt"/>
                <a:ea typeface="Arial"/>
              </a:rPr>
              <a:t>Steve</a:t>
            </a:r>
            <a:r>
              <a:rPr lang="en-US" altLang="zh-CN" sz="3100" b="1" spc="-420">
                <a:solidFill>
                  <a:srgbClr val="931000"/>
                </a:solidFill>
                <a:latin typeface="+mj-lt"/>
                <a:cs typeface="Arial"/>
              </a:rPr>
              <a:t> </a:t>
            </a:r>
            <a:r>
              <a:rPr lang="en-US" altLang="zh-CN" sz="3100" b="1" spc="89">
                <a:solidFill>
                  <a:srgbClr val="931000"/>
                </a:solidFill>
                <a:latin typeface="+mj-lt"/>
                <a:ea typeface="Arial"/>
              </a:rPr>
              <a:t>Hanneke</a:t>
            </a:r>
            <a:r>
              <a:rPr lang="en-US" altLang="zh-CN" sz="3100" b="1">
                <a:solidFill>
                  <a:srgbClr val="931000"/>
                </a:solidFill>
                <a:latin typeface="+mj-lt"/>
                <a:cs typeface="Arial"/>
              </a:rPr>
              <a:t> </a:t>
            </a:r>
            <a:r>
              <a:rPr>
                <a:latin typeface="+mj-lt"/>
              </a:rPr>
              <a:t/>
            </a:r>
            <a:br>
              <a:rPr>
                <a:latin typeface="+mj-lt"/>
              </a:rPr>
            </a:br>
            <a:r>
              <a:rPr lang="en-US" altLang="zh-CN" sz="3100" spc="15">
                <a:solidFill>
                  <a:srgbClr val="931000"/>
                </a:solidFill>
                <a:latin typeface="+mj-lt"/>
                <a:ea typeface="Arial"/>
              </a:rPr>
              <a:t>Toyota</a:t>
            </a:r>
            <a:r>
              <a:rPr lang="en-US" altLang="zh-CN" sz="3100" spc="-384">
                <a:solidFill>
                  <a:srgbClr val="931000"/>
                </a:solidFill>
                <a:latin typeface="+mj-lt"/>
                <a:cs typeface="Arial"/>
              </a:rPr>
              <a:t> </a:t>
            </a:r>
            <a:r>
              <a:rPr lang="en-US" altLang="zh-CN" sz="3100" spc="15">
                <a:solidFill>
                  <a:srgbClr val="931000"/>
                </a:solidFill>
                <a:latin typeface="+mj-lt"/>
                <a:ea typeface="Arial"/>
              </a:rPr>
              <a:t>Technological</a:t>
            </a:r>
            <a:r>
              <a:rPr lang="en-US" altLang="zh-CN" sz="3100">
                <a:solidFill>
                  <a:srgbClr val="931000"/>
                </a:solidFill>
                <a:latin typeface="+mj-lt"/>
                <a:cs typeface="Arial"/>
              </a:rPr>
              <a:t> </a:t>
            </a:r>
            <a:r>
              <a:rPr lang="en-US" altLang="zh-CN" sz="3100">
                <a:solidFill>
                  <a:srgbClr val="931000"/>
                </a:solidFill>
                <a:latin typeface="+mj-lt"/>
                <a:ea typeface="Arial"/>
              </a:rPr>
              <a:t>Institute</a:t>
            </a:r>
            <a:r>
              <a:rPr lang="en-US" altLang="zh-CN" sz="3100" spc="215">
                <a:solidFill>
                  <a:srgbClr val="931000"/>
                </a:solidFill>
                <a:latin typeface="+mj-lt"/>
                <a:cs typeface="Arial"/>
              </a:rPr>
              <a:t> </a:t>
            </a:r>
            <a:r>
              <a:rPr lang="en-US" altLang="zh-CN" sz="3100">
                <a:solidFill>
                  <a:srgbClr val="931000"/>
                </a:solidFill>
                <a:latin typeface="+mj-lt"/>
                <a:ea typeface="Arial"/>
              </a:rPr>
              <a:t>at</a:t>
            </a:r>
            <a:r>
              <a:rPr lang="en-US" altLang="zh-CN" sz="3100" spc="220">
                <a:solidFill>
                  <a:srgbClr val="931000"/>
                </a:solidFill>
                <a:latin typeface="+mj-lt"/>
                <a:cs typeface="Arial"/>
              </a:rPr>
              <a:t> </a:t>
            </a:r>
            <a:r>
              <a:rPr lang="en-US" altLang="zh-CN" sz="3100">
                <a:solidFill>
                  <a:srgbClr val="931000"/>
                </a:solidFill>
                <a:latin typeface="+mj-lt"/>
                <a:ea typeface="Arial"/>
              </a:rPr>
              <a:t>Chicago</a:t>
            </a:r>
          </a:p>
          <a:p>
            <a:r>
              <a:rPr lang="en-US" altLang="zh-CN" sz="3100" spc="-25">
                <a:solidFill>
                  <a:srgbClr val="931000"/>
                </a:solidFill>
                <a:latin typeface="+mj-lt"/>
                <a:ea typeface="Arial"/>
              </a:rPr>
              <a:t>steve.hanne</a:t>
            </a:r>
            <a:r>
              <a:rPr lang="en-US" altLang="zh-CN" sz="3100" spc="-20">
                <a:solidFill>
                  <a:srgbClr val="931000"/>
                </a:solidFill>
                <a:latin typeface="+mj-lt"/>
                <a:ea typeface="Arial"/>
              </a:rPr>
              <a:t>ke@gmail.com</a:t>
            </a:r>
          </a:p>
          <a:p>
            <a:pPr>
              <a:lnSpc>
                <a:spcPts val="1000"/>
              </a:lnSpc>
            </a:pPr>
            <a:endParaRPr lang="en-US">
              <a:latin typeface="+mj-lt"/>
            </a:endParaRPr>
          </a:p>
          <a:p>
            <a:pPr>
              <a:lnSpc>
                <a:spcPts val="1000"/>
              </a:lnSpc>
            </a:pPr>
            <a:endParaRPr lang="en-US">
              <a:latin typeface="+mj-lt"/>
            </a:endParaRPr>
          </a:p>
          <a:p>
            <a:pPr>
              <a:lnSpc>
                <a:spcPts val="1469"/>
              </a:lnSpc>
            </a:pPr>
            <a:endParaRPr lang="en-US">
              <a:latin typeface="+mj-lt"/>
            </a:endParaRPr>
          </a:p>
          <a:p>
            <a:pPr hangingPunct="0">
              <a:lnSpc>
                <a:spcPct val="102499"/>
              </a:lnSpc>
            </a:pPr>
            <a:r>
              <a:rPr lang="en-US" altLang="zh-CN" sz="3100" b="1" spc="104">
                <a:solidFill>
                  <a:srgbClr val="931000"/>
                </a:solidFill>
                <a:latin typeface="+mj-lt"/>
                <a:ea typeface="Arial"/>
              </a:rPr>
              <a:t>Robert</a:t>
            </a:r>
            <a:r>
              <a:rPr lang="en-US" altLang="zh-CN" sz="3100" b="1" spc="-420">
                <a:solidFill>
                  <a:srgbClr val="931000"/>
                </a:solidFill>
                <a:latin typeface="+mj-lt"/>
                <a:cs typeface="Arial"/>
              </a:rPr>
              <a:t> </a:t>
            </a:r>
            <a:r>
              <a:rPr lang="en-US" altLang="zh-CN" sz="3100" b="1" spc="125">
                <a:solidFill>
                  <a:srgbClr val="931000"/>
                </a:solidFill>
                <a:latin typeface="+mj-lt"/>
                <a:ea typeface="Arial"/>
              </a:rPr>
              <a:t>Nowak</a:t>
            </a:r>
            <a:r>
              <a:rPr lang="en-US" altLang="zh-CN" sz="3100" b="1">
                <a:solidFill>
                  <a:srgbClr val="931000"/>
                </a:solidFill>
                <a:latin typeface="+mj-lt"/>
                <a:cs typeface="Arial"/>
              </a:rPr>
              <a:t> </a:t>
            </a:r>
            <a:r>
              <a:rPr lang="en-US" altLang="zh-CN" sz="3100" spc="40">
                <a:solidFill>
                  <a:srgbClr val="931000"/>
                </a:solidFill>
                <a:latin typeface="+mj-lt"/>
                <a:ea typeface="Arial"/>
              </a:rPr>
              <a:t>U</a:t>
            </a:r>
            <a:r>
              <a:rPr lang="en-US" altLang="zh-CN" sz="3100" spc="34">
                <a:solidFill>
                  <a:srgbClr val="931000"/>
                </a:solidFill>
                <a:latin typeface="+mj-lt"/>
                <a:ea typeface="Arial"/>
              </a:rPr>
              <a:t>W-Madison</a:t>
            </a:r>
            <a:r>
              <a:rPr lang="en-US" altLang="zh-CN" sz="3100">
                <a:solidFill>
                  <a:srgbClr val="931000"/>
                </a:solidFill>
                <a:latin typeface="+mj-lt"/>
                <a:cs typeface="Arial"/>
              </a:rPr>
              <a:t> </a:t>
            </a:r>
            <a:r>
              <a:rPr lang="en-US" altLang="zh-CN" sz="3100" spc="-20">
                <a:solidFill>
                  <a:srgbClr val="931000"/>
                </a:solidFill>
                <a:latin typeface="+mj-lt"/>
                <a:ea typeface="Arial"/>
              </a:rPr>
              <a:t>rdnowak@</a:t>
            </a:r>
            <a:r>
              <a:rPr lang="en-US" altLang="zh-CN" sz="3100" spc="-10">
                <a:solidFill>
                  <a:srgbClr val="931000"/>
                </a:solidFill>
                <a:latin typeface="+mj-lt"/>
                <a:ea typeface="Arial"/>
              </a:rPr>
              <a:t>wisc.edu</a:t>
            </a:r>
          </a:p>
        </p:txBody>
      </p:sp>
      <p:sp>
        <p:nvSpPr>
          <p:cNvPr id="7" name="投影片編號版面配置區 6"/>
          <p:cNvSpPr>
            <a:spLocks noGrp="1"/>
          </p:cNvSpPr>
          <p:nvPr>
            <p:ph type="sldNum" sz="quarter" idx="12"/>
          </p:nvPr>
        </p:nvSpPr>
        <p:spPr/>
        <p:txBody>
          <a:bodyPr/>
          <a:lstStyle/>
          <a:p>
            <a:fld id="{186AF604-6CBA-6F4A-A6F6-26E48A4D0EE4}" type="slidenum">
              <a:rPr lang="en-US" smtClean="0"/>
              <a:t>1</a:t>
            </a:fld>
            <a:endParaRPr lang="en-US"/>
          </a:p>
        </p:txBody>
      </p:sp>
      <p:sp>
        <p:nvSpPr>
          <p:cNvPr id="6" name="TextBox 5">
            <a:extLst>
              <a:ext uri="{FF2B5EF4-FFF2-40B4-BE49-F238E27FC236}">
                <a16:creationId xmlns:a16="http://schemas.microsoft.com/office/drawing/2014/main" id="{F3956F04-2D67-4640-B334-4BB861FC83F0}"/>
              </a:ext>
            </a:extLst>
          </p:cNvPr>
          <p:cNvSpPr txBox="1"/>
          <p:nvPr/>
        </p:nvSpPr>
        <p:spPr>
          <a:xfrm>
            <a:off x="1465293" y="785890"/>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Active Learning from Theory to Practice</a:t>
            </a:r>
            <a:endParaRPr lang="en-US" sz="6250">
              <a:ea typeface="+mn-lt"/>
              <a:cs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1"/>
          <p:cNvPicPr>
            <a:picLocks noChangeAspect="1"/>
          </p:cNvPicPr>
          <p:nvPr/>
        </p:nvPicPr>
        <p:blipFill>
          <a:blip r:embed="rId3"/>
          <a:stretch>
            <a:fillRect/>
          </a:stretch>
        </p:blipFill>
        <p:spPr>
          <a:xfrm>
            <a:off x="6556851" y="3192780"/>
            <a:ext cx="3185160" cy="4328160"/>
          </a:xfrm>
          <a:prstGeom prst="rect">
            <a:avLst/>
          </a:prstGeom>
        </p:spPr>
      </p:pic>
      <p:sp>
        <p:nvSpPr>
          <p:cNvPr id="4" name="投影片編號版面配置區 3"/>
          <p:cNvSpPr>
            <a:spLocks noGrp="1"/>
          </p:cNvSpPr>
          <p:nvPr>
            <p:ph type="sldNum" sz="quarter" idx="12"/>
          </p:nvPr>
        </p:nvSpPr>
        <p:spPr/>
        <p:txBody>
          <a:bodyPr/>
          <a:lstStyle/>
          <a:p>
            <a:fld id="{186AF604-6CBA-6F4A-A6F6-26E48A4D0EE4}" type="slidenum">
              <a:rPr lang="en-US" smtClean="0"/>
              <a:t>10</a:t>
            </a:fld>
            <a:endParaRPr lang="en-US"/>
          </a:p>
        </p:txBody>
      </p:sp>
      <p:sp>
        <p:nvSpPr>
          <p:cNvPr id="3" name="TextBox 2">
            <a:extLst>
              <a:ext uri="{FF2B5EF4-FFF2-40B4-BE49-F238E27FC236}">
                <a16:creationId xmlns:a16="http://schemas.microsoft.com/office/drawing/2014/main" id="{6EACCD40-3872-411D-BB33-02A363E9D152}"/>
              </a:ext>
            </a:extLst>
          </p:cNvPr>
          <p:cNvSpPr txBox="1"/>
          <p:nvPr/>
        </p:nvSpPr>
        <p:spPr>
          <a:xfrm>
            <a:off x="1465293" y="2237609"/>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250">
                <a:solidFill>
                  <a:srgbClr val="0055D4"/>
                </a:solidFill>
                <a:latin typeface="Calibri Light"/>
                <a:cs typeface="Calibri Light"/>
              </a:rPr>
              <a:t>Principles of Active Learning</a:t>
            </a:r>
            <a:endParaRPr lang="en-US" sz="6250">
              <a:ea typeface="+mn-lt"/>
              <a:cs typeface="+mn-lt"/>
            </a:endParaRPr>
          </a:p>
        </p:txBody>
      </p:sp>
    </p:spTree>
    <p:extLst>
      <p:ext uri="{BB962C8B-B14F-4D97-AF65-F5344CB8AC3E}">
        <p14:creationId xmlns:p14="http://schemas.microsoft.com/office/powerpoint/2010/main" val="35975702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9" name="Picture 1209"/>
          <p:cNvPicPr>
            <a:picLocks noChangeAspect="1"/>
          </p:cNvPicPr>
          <p:nvPr/>
        </p:nvPicPr>
        <p:blipFill>
          <a:blip r:embed="rId3"/>
          <a:stretch>
            <a:fillRect/>
          </a:stretch>
        </p:blipFill>
        <p:spPr>
          <a:xfrm>
            <a:off x="14554804" y="823638"/>
            <a:ext cx="2622633" cy="303445"/>
          </a:xfrm>
          <a:prstGeom prst="rect">
            <a:avLst/>
          </a:prstGeom>
        </p:spPr>
      </p:pic>
      <p:sp>
        <p:nvSpPr>
          <p:cNvPr id="3" name="TextBox 1209"/>
          <p:cNvSpPr txBox="1"/>
          <p:nvPr/>
        </p:nvSpPr>
        <p:spPr>
          <a:xfrm>
            <a:off x="1322418" y="643015"/>
            <a:ext cx="8799077" cy="963021"/>
          </a:xfrm>
          <a:prstGeom prst="rect">
            <a:avLst/>
          </a:prstGeom>
          <a:noFill/>
        </p:spPr>
        <p:txBody>
          <a:bodyPr wrap="square" lIns="0" tIns="0" rIns="0" bIns="0" rtlCol="0">
            <a:spAutoFit/>
          </a:bodyPr>
          <a:lstStyle/>
          <a:p>
            <a:r>
              <a:rPr lang="en-US" altLang="zh-CN" sz="6258" spc="-57">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57">
                <a:solidFill>
                  <a:srgbClr val="4370C3"/>
                </a:solidFill>
                <a:latin typeface="Calibri"/>
                <a:ea typeface="Calibri"/>
              </a:rPr>
              <a:t>Learning</a:t>
            </a:r>
            <a:r>
              <a:rPr lang="en-US" altLang="zh-CN" sz="6258" spc="-21">
                <a:solidFill>
                  <a:srgbClr val="4370C3"/>
                </a:solidFill>
                <a:latin typeface="Calibri"/>
                <a:cs typeface="Calibri"/>
              </a:rPr>
              <a:t> </a:t>
            </a:r>
            <a:r>
              <a:rPr lang="en-US" altLang="zh-CN" sz="6258" spc="-57">
                <a:solidFill>
                  <a:srgbClr val="4370C3"/>
                </a:solidFill>
                <a:latin typeface="Calibri"/>
                <a:ea typeface="Calibri"/>
              </a:rPr>
              <a:t>with</a:t>
            </a:r>
            <a:r>
              <a:rPr lang="en-US" altLang="zh-CN" sz="6258" spc="-36">
                <a:solidFill>
                  <a:srgbClr val="4370C3"/>
                </a:solidFill>
                <a:latin typeface="Calibri"/>
                <a:cs typeface="Calibri"/>
              </a:rPr>
              <a:t> </a:t>
            </a:r>
            <a:r>
              <a:rPr lang="en-US" altLang="zh-CN" sz="6258" spc="-57">
                <a:solidFill>
                  <a:srgbClr val="4370C3"/>
                </a:solidFill>
                <a:latin typeface="Calibri"/>
                <a:ea typeface="Calibri"/>
              </a:rPr>
              <a:t>TicToc</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100</a:t>
            </a:fld>
            <a:endParaRPr lang="en-US"/>
          </a:p>
        </p:txBody>
      </p:sp>
      <p:pic>
        <p:nvPicPr>
          <p:cNvPr id="6" name="圖片 5">
            <a:extLst>
              <a:ext uri="{FF2B5EF4-FFF2-40B4-BE49-F238E27FC236}">
                <a16:creationId xmlns:a16="http://schemas.microsoft.com/office/drawing/2014/main" id="{FDBDDFAF-0683-E341-A243-CAC677D281D4}"/>
              </a:ext>
            </a:extLst>
          </p:cNvPr>
          <p:cNvPicPr>
            <a:picLocks noChangeAspect="1"/>
          </p:cNvPicPr>
          <p:nvPr/>
        </p:nvPicPr>
        <p:blipFill rotWithShape="1">
          <a:blip r:embed="rId4"/>
          <a:srcRect t="3540"/>
          <a:stretch/>
        </p:blipFill>
        <p:spPr>
          <a:xfrm>
            <a:off x="160021" y="1674616"/>
            <a:ext cx="12504420" cy="4715852"/>
          </a:xfrm>
          <a:prstGeom prst="rect">
            <a:avLst/>
          </a:prstGeom>
        </p:spPr>
      </p:pic>
    </p:spTree>
    <p:extLst>
      <p:ext uri="{BB962C8B-B14F-4D97-AF65-F5344CB8AC3E}">
        <p14:creationId xmlns:p14="http://schemas.microsoft.com/office/powerpoint/2010/main" val="42597432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Freeform 1211"/>
          <p:cNvSpPr/>
          <p:nvPr/>
        </p:nvSpPr>
        <p:spPr>
          <a:xfrm>
            <a:off x="7523180" y="2519680"/>
            <a:ext cx="8407964" cy="1381760"/>
          </a:xfrm>
          <a:custGeom>
            <a:avLst/>
            <a:gdLst>
              <a:gd name="connsiteX0" fmla="*/ 17017 w 5911850"/>
              <a:gd name="connsiteY0" fmla="*/ 980694 h 971550"/>
              <a:gd name="connsiteX1" fmla="*/ 5911850 w 5911850"/>
              <a:gd name="connsiteY1" fmla="*/ 980694 h 971550"/>
              <a:gd name="connsiteX2" fmla="*/ 5911850 w 5911850"/>
              <a:gd name="connsiteY2" fmla="*/ 14478 h 971550"/>
              <a:gd name="connsiteX3" fmla="*/ 17017 w 5911850"/>
              <a:gd name="connsiteY3" fmla="*/ 14478 h 971550"/>
              <a:gd name="connsiteX4" fmla="*/ 17017 w 5911850"/>
              <a:gd name="connsiteY4" fmla="*/ 980694 h 97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850" h="971550">
                <a:moveTo>
                  <a:pt x="17017" y="980694"/>
                </a:moveTo>
                <a:lnTo>
                  <a:pt x="5911850" y="980694"/>
                </a:lnTo>
                <a:lnTo>
                  <a:pt x="5911850" y="14478"/>
                </a:lnTo>
                <a:lnTo>
                  <a:pt x="17017" y="14478"/>
                </a:lnTo>
                <a:lnTo>
                  <a:pt x="17017" y="980694"/>
                </a:lnTo>
                <a:close/>
              </a:path>
            </a:pathLst>
          </a:custGeom>
          <a:solidFill>
            <a:srgbClr val="000000">
              <a:alpha val="0"/>
            </a:srgbClr>
          </a:solidFill>
          <a:ln w="9144">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213" name="Picture 1213"/>
          <p:cNvPicPr>
            <a:picLocks noChangeAspect="1"/>
          </p:cNvPicPr>
          <p:nvPr/>
        </p:nvPicPr>
        <p:blipFill>
          <a:blip r:embed="rId3"/>
          <a:stretch>
            <a:fillRect/>
          </a:stretch>
        </p:blipFill>
        <p:spPr>
          <a:xfrm>
            <a:off x="13156787" y="8247211"/>
            <a:ext cx="2817707" cy="791124"/>
          </a:xfrm>
          <a:prstGeom prst="rect">
            <a:avLst/>
          </a:prstGeom>
        </p:spPr>
      </p:pic>
      <p:sp>
        <p:nvSpPr>
          <p:cNvPr id="2" name="Freeform 1213"/>
          <p:cNvSpPr/>
          <p:nvPr/>
        </p:nvSpPr>
        <p:spPr>
          <a:xfrm>
            <a:off x="13158593" y="8227342"/>
            <a:ext cx="2808676" cy="785707"/>
          </a:xfrm>
          <a:custGeom>
            <a:avLst/>
            <a:gdLst>
              <a:gd name="connsiteX0" fmla="*/ 10921 w 1974850"/>
              <a:gd name="connsiteY0" fmla="*/ 558038 h 552450"/>
              <a:gd name="connsiteX1" fmla="*/ 1976881 w 1974850"/>
              <a:gd name="connsiteY1" fmla="*/ 558038 h 552450"/>
              <a:gd name="connsiteX2" fmla="*/ 1976881 w 1974850"/>
              <a:gd name="connsiteY2" fmla="*/ 17018 h 552450"/>
              <a:gd name="connsiteX3" fmla="*/ 10921 w 1974850"/>
              <a:gd name="connsiteY3" fmla="*/ 17018 h 552450"/>
              <a:gd name="connsiteX4" fmla="*/ 10921 w 1974850"/>
              <a:gd name="connsiteY4" fmla="*/ 558038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850" h="552450">
                <a:moveTo>
                  <a:pt x="10921" y="558038"/>
                </a:moveTo>
                <a:lnTo>
                  <a:pt x="1976881" y="558038"/>
                </a:lnTo>
                <a:lnTo>
                  <a:pt x="1976881" y="17018"/>
                </a:lnTo>
                <a:lnTo>
                  <a:pt x="10921" y="17018"/>
                </a:lnTo>
                <a:lnTo>
                  <a:pt x="10921" y="558038"/>
                </a:lnTo>
                <a:close/>
              </a:path>
            </a:pathLst>
          </a:custGeom>
          <a:solidFill>
            <a:srgbClr val="000000">
              <a:alpha val="0"/>
            </a:srgbClr>
          </a:solidFill>
          <a:ln w="9144">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215" name="Picture 1215"/>
          <p:cNvPicPr>
            <a:picLocks noChangeAspect="1"/>
          </p:cNvPicPr>
          <p:nvPr/>
        </p:nvPicPr>
        <p:blipFill>
          <a:blip r:embed="rId4"/>
          <a:stretch>
            <a:fillRect/>
          </a:stretch>
        </p:blipFill>
        <p:spPr>
          <a:xfrm>
            <a:off x="7521374" y="1549739"/>
            <a:ext cx="8832427" cy="6459051"/>
          </a:xfrm>
          <a:prstGeom prst="rect">
            <a:avLst/>
          </a:prstGeom>
        </p:spPr>
      </p:pic>
      <p:pic>
        <p:nvPicPr>
          <p:cNvPr id="1216" name="Picture 1216"/>
          <p:cNvPicPr>
            <a:picLocks noChangeAspect="1"/>
          </p:cNvPicPr>
          <p:nvPr/>
        </p:nvPicPr>
        <p:blipFill>
          <a:blip r:embed="rId5"/>
          <a:stretch>
            <a:fillRect/>
          </a:stretch>
        </p:blipFill>
        <p:spPr>
          <a:xfrm>
            <a:off x="14554804" y="823638"/>
            <a:ext cx="2622633" cy="303445"/>
          </a:xfrm>
          <a:prstGeom prst="rect">
            <a:avLst/>
          </a:prstGeom>
        </p:spPr>
      </p:pic>
      <p:pic>
        <p:nvPicPr>
          <p:cNvPr id="1217" name="Picture 1217"/>
          <p:cNvPicPr>
            <a:picLocks noChangeAspect="1"/>
          </p:cNvPicPr>
          <p:nvPr/>
        </p:nvPicPr>
        <p:blipFill>
          <a:blip r:embed="rId6"/>
          <a:stretch>
            <a:fillRect/>
          </a:stretch>
        </p:blipFill>
        <p:spPr>
          <a:xfrm>
            <a:off x="390408" y="1712299"/>
            <a:ext cx="5776299" cy="3912277"/>
          </a:xfrm>
          <a:prstGeom prst="rect">
            <a:avLst/>
          </a:prstGeom>
        </p:spPr>
      </p:pic>
      <p:sp>
        <p:nvSpPr>
          <p:cNvPr id="3" name="Freeform 1217"/>
          <p:cNvSpPr/>
          <p:nvPr/>
        </p:nvSpPr>
        <p:spPr>
          <a:xfrm>
            <a:off x="388602" y="1706880"/>
            <a:ext cx="5770880" cy="3910471"/>
          </a:xfrm>
          <a:custGeom>
            <a:avLst/>
            <a:gdLst>
              <a:gd name="connsiteX0" fmla="*/ 8890 w 4057650"/>
              <a:gd name="connsiteY0" fmla="*/ 2751582 h 2749550"/>
              <a:gd name="connsiteX1" fmla="*/ 4058158 w 4057650"/>
              <a:gd name="connsiteY1" fmla="*/ 2751582 h 2749550"/>
              <a:gd name="connsiteX2" fmla="*/ 4058158 w 4057650"/>
              <a:gd name="connsiteY2" fmla="*/ 11430 h 2749550"/>
              <a:gd name="connsiteX3" fmla="*/ 8890 w 4057650"/>
              <a:gd name="connsiteY3" fmla="*/ 11430 h 2749550"/>
              <a:gd name="connsiteX4" fmla="*/ 8890 w 4057650"/>
              <a:gd name="connsiteY4" fmla="*/ 2751582 h 274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650" h="2749550">
                <a:moveTo>
                  <a:pt x="8890" y="2751582"/>
                </a:moveTo>
                <a:lnTo>
                  <a:pt x="4058158" y="2751582"/>
                </a:lnTo>
                <a:lnTo>
                  <a:pt x="4058158" y="11430"/>
                </a:lnTo>
                <a:lnTo>
                  <a:pt x="8890" y="11430"/>
                </a:lnTo>
                <a:lnTo>
                  <a:pt x="8890" y="2751582"/>
                </a:lnTo>
                <a:close/>
              </a:path>
            </a:pathLst>
          </a:custGeom>
          <a:solidFill>
            <a:srgbClr val="000000">
              <a:alpha val="0"/>
            </a:srgbClr>
          </a:solidFill>
          <a:ln w="9144">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18" name="TextBox 1218"/>
          <p:cNvSpPr txBox="1"/>
          <p:nvPr/>
        </p:nvSpPr>
        <p:spPr>
          <a:xfrm>
            <a:off x="1322418" y="643015"/>
            <a:ext cx="8799077" cy="963021"/>
          </a:xfrm>
          <a:prstGeom prst="rect">
            <a:avLst/>
          </a:prstGeom>
          <a:noFill/>
        </p:spPr>
        <p:txBody>
          <a:bodyPr wrap="square" lIns="0" tIns="0" rIns="0" bIns="0" rtlCol="0">
            <a:spAutoFit/>
          </a:bodyPr>
          <a:lstStyle/>
          <a:p>
            <a:r>
              <a:rPr lang="en-US" altLang="zh-CN" sz="6258" spc="-57">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57">
                <a:solidFill>
                  <a:srgbClr val="4370C3"/>
                </a:solidFill>
                <a:latin typeface="Calibri"/>
                <a:ea typeface="Calibri"/>
              </a:rPr>
              <a:t>Learning</a:t>
            </a:r>
            <a:r>
              <a:rPr lang="en-US" altLang="zh-CN" sz="6258" spc="-21">
                <a:solidFill>
                  <a:srgbClr val="4370C3"/>
                </a:solidFill>
                <a:latin typeface="Calibri"/>
                <a:cs typeface="Calibri"/>
              </a:rPr>
              <a:t> </a:t>
            </a:r>
            <a:r>
              <a:rPr lang="en-US" altLang="zh-CN" sz="6258" spc="-57">
                <a:solidFill>
                  <a:srgbClr val="4370C3"/>
                </a:solidFill>
                <a:latin typeface="Calibri"/>
                <a:ea typeface="Calibri"/>
              </a:rPr>
              <a:t>with</a:t>
            </a:r>
            <a:r>
              <a:rPr lang="en-US" altLang="zh-CN" sz="6258" spc="-36">
                <a:solidFill>
                  <a:srgbClr val="4370C3"/>
                </a:solidFill>
                <a:latin typeface="Calibri"/>
                <a:cs typeface="Calibri"/>
              </a:rPr>
              <a:t> </a:t>
            </a:r>
            <a:r>
              <a:rPr lang="en-US" altLang="zh-CN" sz="6258" spc="-57">
                <a:solidFill>
                  <a:srgbClr val="4370C3"/>
                </a:solidFill>
                <a:latin typeface="Calibri"/>
                <a:ea typeface="Calibri"/>
              </a:rPr>
              <a:t>TicToc</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101</a:t>
            </a:fld>
            <a:endParaRPr lang="en-US"/>
          </a:p>
        </p:txBody>
      </p:sp>
    </p:spTree>
    <p:extLst>
      <p:ext uri="{BB962C8B-B14F-4D97-AF65-F5344CB8AC3E}">
        <p14:creationId xmlns:p14="http://schemas.microsoft.com/office/powerpoint/2010/main" val="14476127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0" name="Picture 1220"/>
          <p:cNvPicPr>
            <a:picLocks noChangeAspect="1"/>
          </p:cNvPicPr>
          <p:nvPr/>
        </p:nvPicPr>
        <p:blipFill>
          <a:blip r:embed="rId2"/>
          <a:stretch>
            <a:fillRect/>
          </a:stretch>
        </p:blipFill>
        <p:spPr>
          <a:xfrm>
            <a:off x="13156787" y="8247211"/>
            <a:ext cx="2817707" cy="791124"/>
          </a:xfrm>
          <a:prstGeom prst="rect">
            <a:avLst/>
          </a:prstGeom>
        </p:spPr>
      </p:pic>
      <p:sp>
        <p:nvSpPr>
          <p:cNvPr id="2" name="Freeform 1220"/>
          <p:cNvSpPr/>
          <p:nvPr/>
        </p:nvSpPr>
        <p:spPr>
          <a:xfrm>
            <a:off x="13158593" y="8227342"/>
            <a:ext cx="2808676" cy="785707"/>
          </a:xfrm>
          <a:custGeom>
            <a:avLst/>
            <a:gdLst>
              <a:gd name="connsiteX0" fmla="*/ 10921 w 1974850"/>
              <a:gd name="connsiteY0" fmla="*/ 558038 h 552450"/>
              <a:gd name="connsiteX1" fmla="*/ 1976881 w 1974850"/>
              <a:gd name="connsiteY1" fmla="*/ 558038 h 552450"/>
              <a:gd name="connsiteX2" fmla="*/ 1976881 w 1974850"/>
              <a:gd name="connsiteY2" fmla="*/ 17018 h 552450"/>
              <a:gd name="connsiteX3" fmla="*/ 10921 w 1974850"/>
              <a:gd name="connsiteY3" fmla="*/ 17018 h 552450"/>
              <a:gd name="connsiteX4" fmla="*/ 10921 w 1974850"/>
              <a:gd name="connsiteY4" fmla="*/ 558038 h 552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4850" h="552450">
                <a:moveTo>
                  <a:pt x="10921" y="558038"/>
                </a:moveTo>
                <a:lnTo>
                  <a:pt x="1976881" y="558038"/>
                </a:lnTo>
                <a:lnTo>
                  <a:pt x="1976881" y="17018"/>
                </a:lnTo>
                <a:lnTo>
                  <a:pt x="10921" y="17018"/>
                </a:lnTo>
                <a:lnTo>
                  <a:pt x="10921" y="558038"/>
                </a:lnTo>
                <a:close/>
              </a:path>
            </a:pathLst>
          </a:custGeom>
          <a:solidFill>
            <a:srgbClr val="000000">
              <a:alpha val="0"/>
            </a:srgbClr>
          </a:solidFill>
          <a:ln w="9144">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222" name="Picture 1222"/>
          <p:cNvPicPr>
            <a:picLocks noChangeAspect="1"/>
          </p:cNvPicPr>
          <p:nvPr/>
        </p:nvPicPr>
        <p:blipFill>
          <a:blip r:embed="rId3"/>
          <a:stretch>
            <a:fillRect/>
          </a:stretch>
        </p:blipFill>
        <p:spPr>
          <a:xfrm>
            <a:off x="14554804" y="823638"/>
            <a:ext cx="2622633" cy="303445"/>
          </a:xfrm>
          <a:prstGeom prst="rect">
            <a:avLst/>
          </a:prstGeom>
        </p:spPr>
      </p:pic>
      <p:sp>
        <p:nvSpPr>
          <p:cNvPr id="3" name="Freeform 1222"/>
          <p:cNvSpPr/>
          <p:nvPr/>
        </p:nvSpPr>
        <p:spPr>
          <a:xfrm>
            <a:off x="388602" y="1706880"/>
            <a:ext cx="5770880" cy="3910471"/>
          </a:xfrm>
          <a:custGeom>
            <a:avLst/>
            <a:gdLst>
              <a:gd name="connsiteX0" fmla="*/ 8890 w 4057650"/>
              <a:gd name="connsiteY0" fmla="*/ 2751582 h 2749550"/>
              <a:gd name="connsiteX1" fmla="*/ 4058158 w 4057650"/>
              <a:gd name="connsiteY1" fmla="*/ 2751582 h 2749550"/>
              <a:gd name="connsiteX2" fmla="*/ 4058158 w 4057650"/>
              <a:gd name="connsiteY2" fmla="*/ 11430 h 2749550"/>
              <a:gd name="connsiteX3" fmla="*/ 8890 w 4057650"/>
              <a:gd name="connsiteY3" fmla="*/ 11430 h 2749550"/>
              <a:gd name="connsiteX4" fmla="*/ 8890 w 4057650"/>
              <a:gd name="connsiteY4" fmla="*/ 2751582 h 274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650" h="2749550">
                <a:moveTo>
                  <a:pt x="8890" y="2751582"/>
                </a:moveTo>
                <a:lnTo>
                  <a:pt x="4058158" y="2751582"/>
                </a:lnTo>
                <a:lnTo>
                  <a:pt x="4058158" y="11430"/>
                </a:lnTo>
                <a:lnTo>
                  <a:pt x="8890" y="11430"/>
                </a:lnTo>
                <a:lnTo>
                  <a:pt x="8890" y="2751582"/>
                </a:lnTo>
                <a:close/>
              </a:path>
            </a:pathLst>
          </a:custGeom>
          <a:solidFill>
            <a:srgbClr val="000000">
              <a:alpha val="0"/>
            </a:srgbClr>
          </a:solidFill>
          <a:ln w="9144">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224" name="Picture 1224"/>
          <p:cNvPicPr>
            <a:picLocks noChangeAspect="1"/>
          </p:cNvPicPr>
          <p:nvPr/>
        </p:nvPicPr>
        <p:blipFill>
          <a:blip r:embed="rId4"/>
          <a:stretch>
            <a:fillRect/>
          </a:stretch>
        </p:blipFill>
        <p:spPr>
          <a:xfrm>
            <a:off x="390408" y="1712299"/>
            <a:ext cx="5776299" cy="5082708"/>
          </a:xfrm>
          <a:prstGeom prst="rect">
            <a:avLst/>
          </a:prstGeom>
        </p:spPr>
      </p:pic>
      <p:pic>
        <p:nvPicPr>
          <p:cNvPr id="1225" name="Picture 1225"/>
          <p:cNvPicPr>
            <a:picLocks noChangeAspect="1"/>
          </p:cNvPicPr>
          <p:nvPr/>
        </p:nvPicPr>
        <p:blipFill>
          <a:blip r:embed="rId5"/>
          <a:stretch>
            <a:fillRect/>
          </a:stretch>
        </p:blipFill>
        <p:spPr>
          <a:xfrm>
            <a:off x="7521374" y="1549739"/>
            <a:ext cx="8832427" cy="6459051"/>
          </a:xfrm>
          <a:prstGeom prst="rect">
            <a:avLst/>
          </a:prstGeom>
        </p:spPr>
      </p:pic>
      <p:sp>
        <p:nvSpPr>
          <p:cNvPr id="4" name="Freeform 1225"/>
          <p:cNvSpPr/>
          <p:nvPr/>
        </p:nvSpPr>
        <p:spPr>
          <a:xfrm>
            <a:off x="7523180" y="2519680"/>
            <a:ext cx="8407964" cy="1381760"/>
          </a:xfrm>
          <a:custGeom>
            <a:avLst/>
            <a:gdLst>
              <a:gd name="connsiteX0" fmla="*/ 17017 w 5911850"/>
              <a:gd name="connsiteY0" fmla="*/ 980694 h 971550"/>
              <a:gd name="connsiteX1" fmla="*/ 5911850 w 5911850"/>
              <a:gd name="connsiteY1" fmla="*/ 980694 h 971550"/>
              <a:gd name="connsiteX2" fmla="*/ 5911850 w 5911850"/>
              <a:gd name="connsiteY2" fmla="*/ 14478 h 971550"/>
              <a:gd name="connsiteX3" fmla="*/ 17017 w 5911850"/>
              <a:gd name="connsiteY3" fmla="*/ 14478 h 971550"/>
              <a:gd name="connsiteX4" fmla="*/ 17017 w 5911850"/>
              <a:gd name="connsiteY4" fmla="*/ 980694 h 971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850" h="971550">
                <a:moveTo>
                  <a:pt x="17017" y="980694"/>
                </a:moveTo>
                <a:lnTo>
                  <a:pt x="5911850" y="980694"/>
                </a:lnTo>
                <a:lnTo>
                  <a:pt x="5911850" y="14478"/>
                </a:lnTo>
                <a:lnTo>
                  <a:pt x="17017" y="14478"/>
                </a:lnTo>
                <a:lnTo>
                  <a:pt x="17017" y="980694"/>
                </a:lnTo>
                <a:close/>
              </a:path>
            </a:pathLst>
          </a:custGeom>
          <a:solidFill>
            <a:srgbClr val="0000FE">
              <a:alpha val="0"/>
            </a:srgbClr>
          </a:solidFill>
          <a:ln w="9144">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26" name="TextBox 1226"/>
          <p:cNvSpPr txBox="1"/>
          <p:nvPr/>
        </p:nvSpPr>
        <p:spPr>
          <a:xfrm>
            <a:off x="1322418" y="643015"/>
            <a:ext cx="8799077" cy="963021"/>
          </a:xfrm>
          <a:prstGeom prst="rect">
            <a:avLst/>
          </a:prstGeom>
          <a:noFill/>
        </p:spPr>
        <p:txBody>
          <a:bodyPr wrap="square" lIns="0" tIns="0" rIns="0" bIns="0" rtlCol="0">
            <a:spAutoFit/>
          </a:bodyPr>
          <a:lstStyle/>
          <a:p>
            <a:r>
              <a:rPr lang="en-US" altLang="zh-CN" sz="6258" spc="-57">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57">
                <a:solidFill>
                  <a:srgbClr val="4370C3"/>
                </a:solidFill>
                <a:latin typeface="Calibri"/>
                <a:ea typeface="Calibri"/>
              </a:rPr>
              <a:t>Learning</a:t>
            </a:r>
            <a:r>
              <a:rPr lang="en-US" altLang="zh-CN" sz="6258" spc="-21">
                <a:solidFill>
                  <a:srgbClr val="4370C3"/>
                </a:solidFill>
                <a:latin typeface="Calibri"/>
                <a:cs typeface="Calibri"/>
              </a:rPr>
              <a:t> </a:t>
            </a:r>
            <a:r>
              <a:rPr lang="en-US" altLang="zh-CN" sz="6258" spc="-57">
                <a:solidFill>
                  <a:srgbClr val="4370C3"/>
                </a:solidFill>
                <a:latin typeface="Calibri"/>
                <a:ea typeface="Calibri"/>
              </a:rPr>
              <a:t>with</a:t>
            </a:r>
            <a:r>
              <a:rPr lang="en-US" altLang="zh-CN" sz="6258" spc="-36">
                <a:solidFill>
                  <a:srgbClr val="4370C3"/>
                </a:solidFill>
                <a:latin typeface="Calibri"/>
                <a:cs typeface="Calibri"/>
              </a:rPr>
              <a:t> </a:t>
            </a:r>
            <a:r>
              <a:rPr lang="en-US" altLang="zh-CN" sz="6258" spc="-57">
                <a:solidFill>
                  <a:srgbClr val="4370C3"/>
                </a:solidFill>
                <a:latin typeface="Calibri"/>
                <a:ea typeface="Calibri"/>
              </a:rPr>
              <a:t>TicToc</a:t>
            </a:r>
          </a:p>
        </p:txBody>
      </p:sp>
      <p:sp>
        <p:nvSpPr>
          <p:cNvPr id="5" name="投影片編號版面配置區 4"/>
          <p:cNvSpPr>
            <a:spLocks noGrp="1"/>
          </p:cNvSpPr>
          <p:nvPr>
            <p:ph type="sldNum" sz="quarter" idx="12"/>
          </p:nvPr>
        </p:nvSpPr>
        <p:spPr/>
        <p:txBody>
          <a:bodyPr/>
          <a:lstStyle/>
          <a:p>
            <a:fld id="{186AF604-6CBA-6F4A-A6F6-26E48A4D0EE4}" type="slidenum">
              <a:rPr lang="en-US" smtClean="0"/>
              <a:t>102</a:t>
            </a:fld>
            <a:endParaRPr lang="en-US"/>
          </a:p>
        </p:txBody>
      </p:sp>
    </p:spTree>
    <p:extLst>
      <p:ext uri="{BB962C8B-B14F-4D97-AF65-F5344CB8AC3E}">
        <p14:creationId xmlns:p14="http://schemas.microsoft.com/office/powerpoint/2010/main" val="417689116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 name="Picture 1228"/>
          <p:cNvPicPr>
            <a:picLocks noChangeAspect="1"/>
          </p:cNvPicPr>
          <p:nvPr/>
        </p:nvPicPr>
        <p:blipFill>
          <a:blip r:embed="rId3"/>
          <a:stretch>
            <a:fillRect/>
          </a:stretch>
        </p:blipFill>
        <p:spPr>
          <a:xfrm>
            <a:off x="14554804" y="823638"/>
            <a:ext cx="2622633" cy="303445"/>
          </a:xfrm>
          <a:prstGeom prst="rect">
            <a:avLst/>
          </a:prstGeom>
        </p:spPr>
      </p:pic>
      <p:sp>
        <p:nvSpPr>
          <p:cNvPr id="2" name="Freeform 1228"/>
          <p:cNvSpPr/>
          <p:nvPr/>
        </p:nvSpPr>
        <p:spPr>
          <a:xfrm>
            <a:off x="388602" y="1706880"/>
            <a:ext cx="5770880" cy="3910471"/>
          </a:xfrm>
          <a:custGeom>
            <a:avLst/>
            <a:gdLst>
              <a:gd name="connsiteX0" fmla="*/ 8890 w 4057650"/>
              <a:gd name="connsiteY0" fmla="*/ 2751582 h 2749550"/>
              <a:gd name="connsiteX1" fmla="*/ 4058158 w 4057650"/>
              <a:gd name="connsiteY1" fmla="*/ 2751582 h 2749550"/>
              <a:gd name="connsiteX2" fmla="*/ 4058158 w 4057650"/>
              <a:gd name="connsiteY2" fmla="*/ 11430 h 2749550"/>
              <a:gd name="connsiteX3" fmla="*/ 8890 w 4057650"/>
              <a:gd name="connsiteY3" fmla="*/ 11430 h 2749550"/>
              <a:gd name="connsiteX4" fmla="*/ 8890 w 4057650"/>
              <a:gd name="connsiteY4" fmla="*/ 2751582 h 2749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7650" h="2749550">
                <a:moveTo>
                  <a:pt x="8890" y="2751582"/>
                </a:moveTo>
                <a:lnTo>
                  <a:pt x="4058158" y="2751582"/>
                </a:lnTo>
                <a:lnTo>
                  <a:pt x="4058158" y="11430"/>
                </a:lnTo>
                <a:lnTo>
                  <a:pt x="8890" y="11430"/>
                </a:lnTo>
                <a:lnTo>
                  <a:pt x="8890" y="2751582"/>
                </a:lnTo>
                <a:close/>
              </a:path>
            </a:pathLst>
          </a:custGeom>
          <a:solidFill>
            <a:srgbClr val="000000">
              <a:alpha val="0"/>
            </a:srgbClr>
          </a:solidFill>
          <a:ln w="9144">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230" name="Picture 1230"/>
          <p:cNvPicPr>
            <a:picLocks noChangeAspect="1"/>
          </p:cNvPicPr>
          <p:nvPr/>
        </p:nvPicPr>
        <p:blipFill>
          <a:blip r:embed="rId4"/>
          <a:stretch>
            <a:fillRect/>
          </a:stretch>
        </p:blipFill>
        <p:spPr>
          <a:xfrm>
            <a:off x="390408" y="1549739"/>
            <a:ext cx="15963392" cy="7954603"/>
          </a:xfrm>
          <a:prstGeom prst="rect">
            <a:avLst/>
          </a:prstGeom>
        </p:spPr>
      </p:pic>
      <p:sp>
        <p:nvSpPr>
          <p:cNvPr id="3" name="TextBox 1230"/>
          <p:cNvSpPr txBox="1"/>
          <p:nvPr/>
        </p:nvSpPr>
        <p:spPr>
          <a:xfrm>
            <a:off x="1322418" y="643015"/>
            <a:ext cx="8799077" cy="963021"/>
          </a:xfrm>
          <a:prstGeom prst="rect">
            <a:avLst/>
          </a:prstGeom>
          <a:noFill/>
        </p:spPr>
        <p:txBody>
          <a:bodyPr wrap="square" lIns="0" tIns="0" rIns="0" bIns="0" rtlCol="0">
            <a:spAutoFit/>
          </a:bodyPr>
          <a:lstStyle/>
          <a:p>
            <a:r>
              <a:rPr lang="en-US" altLang="zh-CN" sz="6258" spc="-57">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57">
                <a:solidFill>
                  <a:srgbClr val="4370C3"/>
                </a:solidFill>
                <a:latin typeface="Calibri"/>
                <a:ea typeface="Calibri"/>
              </a:rPr>
              <a:t>Learning</a:t>
            </a:r>
            <a:r>
              <a:rPr lang="en-US" altLang="zh-CN" sz="6258" spc="-21">
                <a:solidFill>
                  <a:srgbClr val="4370C3"/>
                </a:solidFill>
                <a:latin typeface="Calibri"/>
                <a:cs typeface="Calibri"/>
              </a:rPr>
              <a:t> </a:t>
            </a:r>
            <a:r>
              <a:rPr lang="en-US" altLang="zh-CN" sz="6258" spc="-57">
                <a:solidFill>
                  <a:srgbClr val="4370C3"/>
                </a:solidFill>
                <a:latin typeface="Calibri"/>
                <a:ea typeface="Calibri"/>
              </a:rPr>
              <a:t>with</a:t>
            </a:r>
            <a:r>
              <a:rPr lang="en-US" altLang="zh-CN" sz="6258" spc="-36">
                <a:solidFill>
                  <a:srgbClr val="4370C3"/>
                </a:solidFill>
                <a:latin typeface="Calibri"/>
                <a:cs typeface="Calibri"/>
              </a:rPr>
              <a:t> </a:t>
            </a:r>
            <a:r>
              <a:rPr lang="en-US" altLang="zh-CN" sz="6258" spc="-57">
                <a:solidFill>
                  <a:srgbClr val="4370C3"/>
                </a:solidFill>
                <a:latin typeface="Calibri"/>
                <a:ea typeface="Calibri"/>
              </a:rPr>
              <a:t>TicToc</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103</a:t>
            </a:fld>
            <a:endParaRPr lang="en-US"/>
          </a:p>
        </p:txBody>
      </p:sp>
      <p:sp>
        <p:nvSpPr>
          <p:cNvPr id="5" name="框架 4">
            <a:extLst>
              <a:ext uri="{FF2B5EF4-FFF2-40B4-BE49-F238E27FC236}">
                <a16:creationId xmlns:a16="http://schemas.microsoft.com/office/drawing/2014/main" id="{82BCC304-D50A-D948-B019-D2A3743DB897}"/>
              </a:ext>
            </a:extLst>
          </p:cNvPr>
          <p:cNvSpPr/>
          <p:nvPr/>
        </p:nvSpPr>
        <p:spPr>
          <a:xfrm>
            <a:off x="8698523" y="1899138"/>
            <a:ext cx="4783015" cy="445477"/>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8" name="框架 7">
            <a:extLst>
              <a:ext uri="{FF2B5EF4-FFF2-40B4-BE49-F238E27FC236}">
                <a16:creationId xmlns:a16="http://schemas.microsoft.com/office/drawing/2014/main" id="{AC6ABC57-FED5-8F49-90DF-7F7881258F0C}"/>
              </a:ext>
            </a:extLst>
          </p:cNvPr>
          <p:cNvSpPr/>
          <p:nvPr/>
        </p:nvSpPr>
        <p:spPr>
          <a:xfrm>
            <a:off x="1758463" y="8351346"/>
            <a:ext cx="5280250" cy="440962"/>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Tree>
    <p:extLst>
      <p:ext uri="{BB962C8B-B14F-4D97-AF65-F5344CB8AC3E}">
        <p14:creationId xmlns:p14="http://schemas.microsoft.com/office/powerpoint/2010/main" val="2408128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2" name="Picture 1232"/>
          <p:cNvPicPr>
            <a:picLocks noChangeAspect="1"/>
          </p:cNvPicPr>
          <p:nvPr/>
        </p:nvPicPr>
        <p:blipFill>
          <a:blip r:embed="rId2"/>
          <a:stretch>
            <a:fillRect/>
          </a:stretch>
        </p:blipFill>
        <p:spPr>
          <a:xfrm>
            <a:off x="1723401" y="3424597"/>
            <a:ext cx="13470804" cy="1820672"/>
          </a:xfrm>
          <a:prstGeom prst="rect">
            <a:avLst/>
          </a:prstGeom>
        </p:spPr>
      </p:pic>
      <p:sp>
        <p:nvSpPr>
          <p:cNvPr id="2" name="TextBox 1232"/>
          <p:cNvSpPr txBox="1"/>
          <p:nvPr/>
        </p:nvSpPr>
        <p:spPr>
          <a:xfrm>
            <a:off x="1322418" y="643015"/>
            <a:ext cx="9152420"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Principles</a:t>
            </a:r>
            <a:r>
              <a:rPr lang="en-US" altLang="zh-CN" sz="6258" spc="-313">
                <a:solidFill>
                  <a:srgbClr val="4370C3"/>
                </a:solidFill>
                <a:latin typeface="Calibri"/>
                <a:cs typeface="Calibri"/>
              </a:rPr>
              <a:t> </a:t>
            </a:r>
            <a:r>
              <a:rPr lang="en-US" altLang="zh-CN" sz="6258">
                <a:solidFill>
                  <a:srgbClr val="4370C3"/>
                </a:solidFill>
                <a:latin typeface="Calibri"/>
                <a:ea typeface="Calibri"/>
              </a:rPr>
              <a:t>of</a:t>
            </a:r>
            <a:r>
              <a:rPr lang="en-US" altLang="zh-CN" sz="6258" spc="-320">
                <a:solidFill>
                  <a:srgbClr val="4370C3"/>
                </a:solidFill>
                <a:latin typeface="Calibri"/>
                <a:cs typeface="Calibri"/>
              </a:rPr>
              <a:t> </a:t>
            </a:r>
            <a:r>
              <a:rPr lang="en-US" altLang="zh-CN" sz="6258">
                <a:solidFill>
                  <a:srgbClr val="4370C3"/>
                </a:solidFill>
                <a:latin typeface="Calibri"/>
                <a:ea typeface="Calibri"/>
              </a:rPr>
              <a:t>Active</a:t>
            </a:r>
            <a:r>
              <a:rPr lang="en-US" altLang="zh-CN" sz="6258" spc="-320">
                <a:solidFill>
                  <a:srgbClr val="4370C3"/>
                </a:solidFill>
                <a:latin typeface="Calibri"/>
                <a:cs typeface="Calibri"/>
              </a:rPr>
              <a:t> </a:t>
            </a:r>
            <a:r>
              <a:rPr lang="en-US" altLang="zh-CN" sz="6258">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104</a:t>
            </a:fld>
            <a:endParaRPr lang="en-US"/>
          </a:p>
        </p:txBody>
      </p:sp>
    </p:spTree>
    <p:extLst>
      <p:ext uri="{BB962C8B-B14F-4D97-AF65-F5344CB8AC3E}">
        <p14:creationId xmlns:p14="http://schemas.microsoft.com/office/powerpoint/2010/main" val="15591775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1" name="Picture 1261"/>
          <p:cNvPicPr>
            <a:picLocks noChangeAspect="1"/>
          </p:cNvPicPr>
          <p:nvPr/>
        </p:nvPicPr>
        <p:blipFill>
          <a:blip r:embed="rId2"/>
          <a:stretch>
            <a:fillRect/>
          </a:stretch>
        </p:blipFill>
        <p:spPr>
          <a:xfrm>
            <a:off x="1344095" y="2102443"/>
            <a:ext cx="12928937" cy="3413760"/>
          </a:xfrm>
          <a:prstGeom prst="rect">
            <a:avLst/>
          </a:prstGeom>
        </p:spPr>
      </p:pic>
      <p:sp>
        <p:nvSpPr>
          <p:cNvPr id="2" name="TextBox 1261"/>
          <p:cNvSpPr txBox="1"/>
          <p:nvPr/>
        </p:nvSpPr>
        <p:spPr>
          <a:xfrm>
            <a:off x="1322418" y="643015"/>
            <a:ext cx="3981107"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Concl</a:t>
            </a:r>
            <a:r>
              <a:rPr lang="en-US" altLang="zh-CN" sz="6258" spc="-21">
                <a:solidFill>
                  <a:srgbClr val="4370C3"/>
                </a:solidFill>
                <a:latin typeface="Calibri"/>
                <a:ea typeface="Calibri"/>
              </a:rPr>
              <a:t>usions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105</a:t>
            </a:fld>
            <a:endParaRPr lang="en-US"/>
          </a:p>
        </p:txBody>
      </p:sp>
    </p:spTree>
    <p:extLst>
      <p:ext uri="{BB962C8B-B14F-4D97-AF65-F5344CB8AC3E}">
        <p14:creationId xmlns:p14="http://schemas.microsoft.com/office/powerpoint/2010/main" val="277041620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3" name="Picture 1263"/>
          <p:cNvPicPr>
            <a:picLocks noChangeAspect="1"/>
          </p:cNvPicPr>
          <p:nvPr/>
        </p:nvPicPr>
        <p:blipFill>
          <a:blip r:embed="rId2"/>
          <a:stretch>
            <a:fillRect/>
          </a:stretch>
        </p:blipFill>
        <p:spPr>
          <a:xfrm>
            <a:off x="466270" y="1668949"/>
            <a:ext cx="14695424" cy="6339840"/>
          </a:xfrm>
          <a:prstGeom prst="rect">
            <a:avLst/>
          </a:prstGeom>
        </p:spPr>
      </p:pic>
      <p:sp>
        <p:nvSpPr>
          <p:cNvPr id="2" name="TextBox 1263"/>
          <p:cNvSpPr txBox="1"/>
          <p:nvPr/>
        </p:nvSpPr>
        <p:spPr>
          <a:xfrm>
            <a:off x="1322418" y="643015"/>
            <a:ext cx="3758108"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Que</a:t>
            </a:r>
            <a:r>
              <a:rPr lang="en-US" altLang="zh-CN" sz="6258" spc="-36">
                <a:solidFill>
                  <a:srgbClr val="4370C3"/>
                </a:solidFill>
                <a:latin typeface="Calibri"/>
                <a:ea typeface="Calibri"/>
              </a:rPr>
              <a:t>stions?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106</a:t>
            </a:fld>
            <a:endParaRPr lang="en-US"/>
          </a:p>
        </p:txBody>
      </p:sp>
    </p:spTree>
    <p:extLst>
      <p:ext uri="{BB962C8B-B14F-4D97-AF65-F5344CB8AC3E}">
        <p14:creationId xmlns:p14="http://schemas.microsoft.com/office/powerpoint/2010/main" val="3735149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1" name="TextBox 201"/>
          <p:cNvSpPr txBox="1"/>
          <p:nvPr/>
        </p:nvSpPr>
        <p:spPr>
          <a:xfrm>
            <a:off x="4745832" y="8209154"/>
            <a:ext cx="6655263" cy="812951"/>
          </a:xfrm>
          <a:prstGeom prst="rect">
            <a:avLst/>
          </a:prstGeom>
          <a:noFill/>
        </p:spPr>
        <p:txBody>
          <a:bodyPr wrap="square" lIns="0" tIns="0" rIns="0" bIns="0" rtlCol="0">
            <a:spAutoFit/>
          </a:bodyPr>
          <a:lstStyle/>
          <a:p>
            <a:pPr hangingPunct="0">
              <a:lnSpc>
                <a:spcPct val="102499"/>
              </a:lnSpc>
            </a:pPr>
            <a:r>
              <a:rPr lang="en-US" altLang="zh-CN" sz="2600">
                <a:solidFill>
                  <a:srgbClr val="0331FE"/>
                </a:solidFill>
                <a:latin typeface="+mj-lt"/>
                <a:ea typeface="Arial"/>
              </a:rPr>
              <a:t>Active</a:t>
            </a:r>
            <a:r>
              <a:rPr lang="en-US" altLang="zh-CN" sz="2600" spc="34">
                <a:solidFill>
                  <a:srgbClr val="0331FE"/>
                </a:solidFill>
                <a:latin typeface="+mj-lt"/>
                <a:cs typeface="Arial"/>
              </a:rPr>
              <a:t> </a:t>
            </a:r>
            <a:r>
              <a:rPr lang="en-US" altLang="zh-CN" sz="2600">
                <a:solidFill>
                  <a:srgbClr val="0331FE"/>
                </a:solidFill>
                <a:latin typeface="+mj-lt"/>
                <a:ea typeface="Arial"/>
              </a:rPr>
              <a:t>learning</a:t>
            </a:r>
            <a:r>
              <a:rPr lang="en-US" altLang="zh-CN" sz="2600" spc="40">
                <a:solidFill>
                  <a:srgbClr val="0331FE"/>
                </a:solidFill>
                <a:latin typeface="+mj-lt"/>
                <a:cs typeface="Arial"/>
              </a:rPr>
              <a:t> </a:t>
            </a:r>
            <a:r>
              <a:rPr lang="en-US" altLang="zh-CN" sz="2600">
                <a:solidFill>
                  <a:srgbClr val="0331FE"/>
                </a:solidFill>
                <a:latin typeface="+mj-lt"/>
                <a:ea typeface="Arial"/>
              </a:rPr>
              <a:t>is</a:t>
            </a:r>
            <a:r>
              <a:rPr lang="en-US" altLang="zh-CN" sz="2600" spc="34">
                <a:solidFill>
                  <a:srgbClr val="0331FE"/>
                </a:solidFill>
                <a:latin typeface="+mj-lt"/>
                <a:cs typeface="Arial"/>
              </a:rPr>
              <a:t> </a:t>
            </a:r>
            <a:r>
              <a:rPr lang="en-US" altLang="zh-CN" sz="2600">
                <a:solidFill>
                  <a:srgbClr val="0331FE"/>
                </a:solidFill>
                <a:latin typeface="+mj-lt"/>
                <a:ea typeface="Arial"/>
              </a:rPr>
              <a:t>more</a:t>
            </a:r>
            <a:r>
              <a:rPr lang="en-US" altLang="zh-CN" sz="2600" spc="40">
                <a:solidFill>
                  <a:srgbClr val="0331FE"/>
                </a:solidFill>
                <a:latin typeface="+mj-lt"/>
                <a:cs typeface="Arial"/>
              </a:rPr>
              <a:t> </a:t>
            </a:r>
            <a:r>
              <a:rPr lang="en-US" altLang="zh-CN" sz="2600">
                <a:solidFill>
                  <a:srgbClr val="0331FE"/>
                </a:solidFill>
                <a:latin typeface="+mj-lt"/>
                <a:ea typeface="Arial"/>
              </a:rPr>
              <a:t>efficient</a:t>
            </a:r>
            <a:r>
              <a:rPr lang="en-US" altLang="zh-CN" sz="2600" spc="40">
                <a:solidFill>
                  <a:srgbClr val="0331FE"/>
                </a:solidFill>
                <a:latin typeface="+mj-lt"/>
                <a:cs typeface="Arial"/>
              </a:rPr>
              <a:t> </a:t>
            </a:r>
            <a:r>
              <a:rPr lang="en-US" altLang="zh-CN" sz="2600">
                <a:solidFill>
                  <a:srgbClr val="0331FE"/>
                </a:solidFill>
                <a:latin typeface="+mj-lt"/>
                <a:ea typeface="Arial"/>
              </a:rPr>
              <a:t>than</a:t>
            </a:r>
            <a:r>
              <a:rPr lang="en-US" altLang="zh-CN" sz="2600" spc="34">
                <a:solidFill>
                  <a:srgbClr val="0331FE"/>
                </a:solidFill>
                <a:latin typeface="+mj-lt"/>
                <a:cs typeface="Arial"/>
              </a:rPr>
              <a:t> </a:t>
            </a:r>
            <a:r>
              <a:rPr lang="en-US" altLang="zh-CN" sz="2600">
                <a:solidFill>
                  <a:srgbClr val="0331FE"/>
                </a:solidFill>
                <a:latin typeface="+mj-lt"/>
                <a:ea typeface="Arial"/>
              </a:rPr>
              <a:t>passive</a:t>
            </a:r>
            <a:r>
              <a:rPr lang="en-US" altLang="zh-CN" sz="2600">
                <a:solidFill>
                  <a:srgbClr val="0331FE"/>
                </a:solidFill>
                <a:latin typeface="+mj-lt"/>
                <a:cs typeface="Arial"/>
              </a:rPr>
              <a:t> </a:t>
            </a:r>
            <a:r>
              <a:rPr lang="en-US" altLang="zh-CN" sz="2600">
                <a:solidFill>
                  <a:srgbClr val="0331FE"/>
                </a:solidFill>
                <a:latin typeface="+mj-lt"/>
                <a:ea typeface="Arial"/>
              </a:rPr>
              <a:t>learning</a:t>
            </a:r>
            <a:r>
              <a:rPr lang="en-US" altLang="zh-CN" sz="2600" spc="204">
                <a:solidFill>
                  <a:srgbClr val="0331FE"/>
                </a:solidFill>
                <a:latin typeface="+mj-lt"/>
                <a:cs typeface="Arial"/>
              </a:rPr>
              <a:t> </a:t>
            </a:r>
            <a:r>
              <a:rPr lang="en-US" altLang="zh-CN" sz="2600">
                <a:solidFill>
                  <a:srgbClr val="0331FE"/>
                </a:solidFill>
                <a:latin typeface="+mj-lt"/>
                <a:ea typeface="Arial"/>
              </a:rPr>
              <a:t>for</a:t>
            </a:r>
            <a:r>
              <a:rPr lang="en-US" altLang="zh-CN" sz="2600" spc="204">
                <a:solidFill>
                  <a:srgbClr val="0331FE"/>
                </a:solidFill>
                <a:latin typeface="+mj-lt"/>
                <a:cs typeface="Arial"/>
              </a:rPr>
              <a:t> </a:t>
            </a:r>
            <a:r>
              <a:rPr lang="en-US" altLang="zh-CN" sz="2600">
                <a:solidFill>
                  <a:srgbClr val="0331FE"/>
                </a:solidFill>
                <a:latin typeface="+mj-lt"/>
                <a:ea typeface="Arial"/>
              </a:rPr>
              <a:t>localized</a:t>
            </a:r>
            <a:r>
              <a:rPr lang="en-US" altLang="zh-CN" sz="2600" spc="209">
                <a:solidFill>
                  <a:srgbClr val="0331FE"/>
                </a:solidFill>
                <a:latin typeface="+mj-lt"/>
                <a:cs typeface="Arial"/>
              </a:rPr>
              <a:t> </a:t>
            </a:r>
            <a:r>
              <a:rPr lang="en-US" altLang="zh-CN" sz="2600">
                <a:solidFill>
                  <a:srgbClr val="0331FE"/>
                </a:solidFill>
                <a:latin typeface="+mj-lt"/>
                <a:ea typeface="Arial"/>
              </a:rPr>
              <a:t>“where”</a:t>
            </a:r>
            <a:r>
              <a:rPr lang="en-US" altLang="zh-CN" sz="2600" spc="204">
                <a:solidFill>
                  <a:srgbClr val="0331FE"/>
                </a:solidFill>
                <a:latin typeface="+mj-lt"/>
                <a:cs typeface="Arial"/>
              </a:rPr>
              <a:t> </a:t>
            </a:r>
            <a:r>
              <a:rPr lang="en-US" altLang="zh-CN" sz="2600">
                <a:solidFill>
                  <a:srgbClr val="0331FE"/>
                </a:solidFill>
                <a:latin typeface="+mj-lt"/>
                <a:ea typeface="Arial"/>
              </a:rPr>
              <a:t>information</a:t>
            </a:r>
          </a:p>
        </p:txBody>
      </p:sp>
      <p:pic>
        <p:nvPicPr>
          <p:cNvPr id="4" name="圖片 3"/>
          <p:cNvPicPr>
            <a:picLocks noChangeAspect="1"/>
          </p:cNvPicPr>
          <p:nvPr/>
        </p:nvPicPr>
        <p:blipFill>
          <a:blip r:embed="rId3"/>
          <a:stretch>
            <a:fillRect/>
          </a:stretch>
        </p:blipFill>
        <p:spPr>
          <a:xfrm>
            <a:off x="3659981" y="1952625"/>
            <a:ext cx="10020300" cy="5848350"/>
          </a:xfrm>
          <a:prstGeom prst="rect">
            <a:avLst/>
          </a:prstGeom>
        </p:spPr>
      </p:pic>
      <p:sp>
        <p:nvSpPr>
          <p:cNvPr id="2" name="投影片編號版面配置區 1"/>
          <p:cNvSpPr>
            <a:spLocks noGrp="1"/>
          </p:cNvSpPr>
          <p:nvPr>
            <p:ph type="sldNum" sz="quarter" idx="12"/>
          </p:nvPr>
        </p:nvSpPr>
        <p:spPr/>
        <p:txBody>
          <a:bodyPr/>
          <a:lstStyle/>
          <a:p>
            <a:fld id="{186AF604-6CBA-6F4A-A6F6-26E48A4D0EE4}" type="slidenum">
              <a:rPr lang="en-US" smtClean="0"/>
              <a:t>11</a:t>
            </a:fld>
            <a:endParaRPr lang="en-US"/>
          </a:p>
        </p:txBody>
      </p:sp>
      <p:sp>
        <p:nvSpPr>
          <p:cNvPr id="3" name="TextBox 2">
            <a:extLst>
              <a:ext uri="{FF2B5EF4-FFF2-40B4-BE49-F238E27FC236}">
                <a16:creationId xmlns:a16="http://schemas.microsoft.com/office/drawing/2014/main" id="{400A5A77-1B48-4162-BFAC-29507F179F1A}"/>
              </a:ext>
            </a:extLst>
          </p:cNvPr>
          <p:cNvSpPr txBox="1"/>
          <p:nvPr/>
        </p:nvSpPr>
        <p:spPr>
          <a:xfrm>
            <a:off x="1465293" y="785890"/>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What and Where Information</a:t>
            </a:r>
            <a:endParaRPr lang="en-US" sz="6250">
              <a:ea typeface="+mn-lt"/>
              <a:cs typeface="+mn-lt"/>
            </a:endParaRPr>
          </a:p>
        </p:txBody>
      </p:sp>
    </p:spTree>
    <p:extLst>
      <p:ext uri="{BB962C8B-B14F-4D97-AF65-F5344CB8AC3E}">
        <p14:creationId xmlns:p14="http://schemas.microsoft.com/office/powerpoint/2010/main" val="9075583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186AF604-6CBA-6F4A-A6F6-26E48A4D0EE4}" type="slidenum">
              <a:rPr lang="en-US" smtClean="0"/>
              <a:t>12</a:t>
            </a:fld>
            <a:endParaRPr lang="en-US"/>
          </a:p>
        </p:txBody>
      </p:sp>
      <p:pic>
        <p:nvPicPr>
          <p:cNvPr id="5" name="圖片 4"/>
          <p:cNvPicPr>
            <a:picLocks noChangeAspect="1"/>
          </p:cNvPicPr>
          <p:nvPr/>
        </p:nvPicPr>
        <p:blipFill>
          <a:blip r:embed="rId3"/>
          <a:stretch>
            <a:fillRect/>
          </a:stretch>
        </p:blipFill>
        <p:spPr>
          <a:xfrm>
            <a:off x="7857098" y="4160821"/>
            <a:ext cx="7750014" cy="5121275"/>
          </a:xfrm>
          <a:prstGeom prst="rect">
            <a:avLst/>
          </a:prstGeom>
        </p:spPr>
      </p:pic>
      <p:pic>
        <p:nvPicPr>
          <p:cNvPr id="4" name="圖片 3"/>
          <p:cNvPicPr>
            <a:picLocks noChangeAspect="1"/>
          </p:cNvPicPr>
          <p:nvPr/>
        </p:nvPicPr>
        <p:blipFill>
          <a:blip r:embed="rId4"/>
          <a:stretch>
            <a:fillRect/>
          </a:stretch>
        </p:blipFill>
        <p:spPr>
          <a:xfrm>
            <a:off x="1382333" y="2202748"/>
            <a:ext cx="9047331" cy="4214284"/>
          </a:xfrm>
          <a:prstGeom prst="rect">
            <a:avLst/>
          </a:prstGeom>
        </p:spPr>
      </p:pic>
      <p:sp>
        <p:nvSpPr>
          <p:cNvPr id="3" name="TextBox 2">
            <a:extLst>
              <a:ext uri="{FF2B5EF4-FFF2-40B4-BE49-F238E27FC236}">
                <a16:creationId xmlns:a16="http://schemas.microsoft.com/office/drawing/2014/main" id="{EFF7CE16-1F21-4DF4-8776-A54576D963AA}"/>
              </a:ext>
            </a:extLst>
          </p:cNvPr>
          <p:cNvSpPr txBox="1"/>
          <p:nvPr/>
        </p:nvSpPr>
        <p:spPr>
          <a:xfrm>
            <a:off x="1465293" y="785890"/>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Meta-Algorithm for Active Learning</a:t>
            </a:r>
            <a:endParaRPr lang="en-US" sz="6250">
              <a:ea typeface="+mn-lt"/>
              <a:cs typeface="+mn-lt"/>
            </a:endParaRPr>
          </a:p>
        </p:txBody>
      </p:sp>
    </p:spTree>
    <p:extLst>
      <p:ext uri="{BB962C8B-B14F-4D97-AF65-F5344CB8AC3E}">
        <p14:creationId xmlns:p14="http://schemas.microsoft.com/office/powerpoint/2010/main" val="128823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3391924" y="1796400"/>
            <a:ext cx="5876925" cy="857250"/>
          </a:xfrm>
          <a:prstGeom prst="rect">
            <a:avLst/>
          </a:prstGeom>
        </p:spPr>
      </p:pic>
      <p:grpSp>
        <p:nvGrpSpPr>
          <p:cNvPr id="14" name="群組 13"/>
          <p:cNvGrpSpPr/>
          <p:nvPr/>
        </p:nvGrpSpPr>
        <p:grpSpPr>
          <a:xfrm>
            <a:off x="3732402" y="2853935"/>
            <a:ext cx="10251221" cy="6724856"/>
            <a:chOff x="0" y="2551492"/>
            <a:chExt cx="10251221" cy="6724856"/>
          </a:xfrm>
        </p:grpSpPr>
        <p:pic>
          <p:nvPicPr>
            <p:cNvPr id="4" name="圖片 3"/>
            <p:cNvPicPr>
              <a:picLocks noChangeAspect="1"/>
            </p:cNvPicPr>
            <p:nvPr/>
          </p:nvPicPr>
          <p:blipFill>
            <a:blip r:embed="rId4"/>
            <a:stretch>
              <a:fillRect/>
            </a:stretch>
          </p:blipFill>
          <p:spPr>
            <a:xfrm>
              <a:off x="6567234" y="7615184"/>
              <a:ext cx="2680009" cy="708956"/>
            </a:xfrm>
            <a:prstGeom prst="rect">
              <a:avLst/>
            </a:prstGeom>
          </p:spPr>
        </p:pic>
        <p:pic>
          <p:nvPicPr>
            <p:cNvPr id="5" name="圖片 4"/>
            <p:cNvPicPr>
              <a:picLocks noChangeAspect="1"/>
            </p:cNvPicPr>
            <p:nvPr/>
          </p:nvPicPr>
          <p:blipFill>
            <a:blip r:embed="rId5"/>
            <a:stretch>
              <a:fillRect/>
            </a:stretch>
          </p:blipFill>
          <p:spPr>
            <a:xfrm>
              <a:off x="348691" y="2652668"/>
              <a:ext cx="1961260" cy="1805604"/>
            </a:xfrm>
            <a:prstGeom prst="rect">
              <a:avLst/>
            </a:prstGeom>
          </p:spPr>
        </p:pic>
        <p:pic>
          <p:nvPicPr>
            <p:cNvPr id="6" name="圖片 5"/>
            <p:cNvPicPr>
              <a:picLocks noChangeAspect="1"/>
            </p:cNvPicPr>
            <p:nvPr/>
          </p:nvPicPr>
          <p:blipFill>
            <a:blip r:embed="rId6"/>
            <a:stretch>
              <a:fillRect/>
            </a:stretch>
          </p:blipFill>
          <p:spPr>
            <a:xfrm>
              <a:off x="3289877" y="2738279"/>
              <a:ext cx="1688862" cy="1634383"/>
            </a:xfrm>
            <a:prstGeom prst="rect">
              <a:avLst/>
            </a:prstGeom>
          </p:spPr>
        </p:pic>
        <p:pic>
          <p:nvPicPr>
            <p:cNvPr id="7" name="圖片 6"/>
            <p:cNvPicPr>
              <a:picLocks noChangeAspect="1"/>
            </p:cNvPicPr>
            <p:nvPr/>
          </p:nvPicPr>
          <p:blipFill>
            <a:blip r:embed="rId7"/>
            <a:stretch>
              <a:fillRect/>
            </a:stretch>
          </p:blipFill>
          <p:spPr>
            <a:xfrm>
              <a:off x="5809087" y="2551492"/>
              <a:ext cx="1860083" cy="2007956"/>
            </a:xfrm>
            <a:prstGeom prst="rect">
              <a:avLst/>
            </a:prstGeom>
          </p:spPr>
        </p:pic>
        <p:pic>
          <p:nvPicPr>
            <p:cNvPr id="8" name="圖片 7"/>
            <p:cNvPicPr>
              <a:picLocks noChangeAspect="1"/>
            </p:cNvPicPr>
            <p:nvPr/>
          </p:nvPicPr>
          <p:blipFill>
            <a:blip r:embed="rId8"/>
            <a:stretch>
              <a:fillRect/>
            </a:stretch>
          </p:blipFill>
          <p:spPr>
            <a:xfrm>
              <a:off x="8243265" y="2586515"/>
              <a:ext cx="2007956" cy="1937911"/>
            </a:xfrm>
            <a:prstGeom prst="rect">
              <a:avLst/>
            </a:prstGeom>
          </p:spPr>
        </p:pic>
        <p:pic>
          <p:nvPicPr>
            <p:cNvPr id="9" name="圖片 8"/>
            <p:cNvPicPr>
              <a:picLocks noChangeAspect="1"/>
            </p:cNvPicPr>
            <p:nvPr/>
          </p:nvPicPr>
          <p:blipFill>
            <a:blip r:embed="rId9"/>
            <a:stretch>
              <a:fillRect/>
            </a:stretch>
          </p:blipFill>
          <p:spPr>
            <a:xfrm>
              <a:off x="317561" y="5615011"/>
              <a:ext cx="2023521" cy="2000173"/>
            </a:xfrm>
            <a:prstGeom prst="rect">
              <a:avLst/>
            </a:prstGeom>
          </p:spPr>
        </p:pic>
        <p:sp>
          <p:nvSpPr>
            <p:cNvPr id="10" name="文字方塊 9"/>
            <p:cNvSpPr txBox="1"/>
            <p:nvPr/>
          </p:nvSpPr>
          <p:spPr>
            <a:xfrm>
              <a:off x="2341082" y="7522022"/>
              <a:ext cx="3711698" cy="1754326"/>
            </a:xfrm>
            <a:prstGeom prst="rect">
              <a:avLst/>
            </a:prstGeom>
            <a:noFill/>
          </p:spPr>
          <p:txBody>
            <a:bodyPr wrap="square" rtlCol="0">
              <a:spAutoFit/>
            </a:bodyPr>
            <a:lstStyle/>
            <a:p>
              <a:r>
                <a:rPr lang="en-US" altLang="zh-TW"/>
                <a:t>Machine will go and look at a  large set of unlabeled examples remaining in that dataset.</a:t>
              </a:r>
            </a:p>
            <a:p>
              <a:r>
                <a:rPr lang="en-US" altLang="zh-TW"/>
                <a:t>It’s not going to label all of them but only label ones In green region (disagreement region)</a:t>
              </a:r>
              <a:endParaRPr lang="zh-TW" altLang="en-US"/>
            </a:p>
          </p:txBody>
        </p:sp>
        <p:pic>
          <p:nvPicPr>
            <p:cNvPr id="11" name="圖片 10"/>
            <p:cNvPicPr>
              <a:picLocks noChangeAspect="1"/>
            </p:cNvPicPr>
            <p:nvPr/>
          </p:nvPicPr>
          <p:blipFill>
            <a:blip r:embed="rId10"/>
            <a:stretch>
              <a:fillRect/>
            </a:stretch>
          </p:blipFill>
          <p:spPr>
            <a:xfrm>
              <a:off x="3165353" y="5657816"/>
              <a:ext cx="1937911" cy="1914563"/>
            </a:xfrm>
            <a:prstGeom prst="rect">
              <a:avLst/>
            </a:prstGeom>
          </p:spPr>
        </p:pic>
        <p:sp>
          <p:nvSpPr>
            <p:cNvPr id="67" name="文字方塊 66"/>
            <p:cNvSpPr txBox="1"/>
            <p:nvPr/>
          </p:nvSpPr>
          <p:spPr>
            <a:xfrm>
              <a:off x="0" y="5308072"/>
              <a:ext cx="2413289" cy="369332"/>
            </a:xfrm>
            <a:prstGeom prst="rect">
              <a:avLst/>
            </a:prstGeom>
            <a:noFill/>
          </p:spPr>
          <p:txBody>
            <a:bodyPr wrap="none" rtlCol="0">
              <a:spAutoFit/>
            </a:bodyPr>
            <a:lstStyle/>
            <a:p>
              <a:r>
                <a:rPr lang="en-US" altLang="zh-TW"/>
                <a:t>Region of disagreement</a:t>
              </a:r>
              <a:endParaRPr lang="zh-TW" altLang="en-US"/>
            </a:p>
          </p:txBody>
        </p:sp>
        <p:pic>
          <p:nvPicPr>
            <p:cNvPr id="12" name="圖片 11"/>
            <p:cNvPicPr>
              <a:picLocks noChangeAspect="1"/>
            </p:cNvPicPr>
            <p:nvPr/>
          </p:nvPicPr>
          <p:blipFill>
            <a:blip r:embed="rId11"/>
            <a:stretch>
              <a:fillRect/>
            </a:stretch>
          </p:blipFill>
          <p:spPr>
            <a:xfrm>
              <a:off x="5793521" y="5661707"/>
              <a:ext cx="1891214" cy="1906780"/>
            </a:xfrm>
            <a:prstGeom prst="rect">
              <a:avLst/>
            </a:prstGeom>
          </p:spPr>
        </p:pic>
        <p:pic>
          <p:nvPicPr>
            <p:cNvPr id="13" name="圖片 12"/>
            <p:cNvPicPr>
              <a:picLocks noChangeAspect="1"/>
            </p:cNvPicPr>
            <p:nvPr/>
          </p:nvPicPr>
          <p:blipFill>
            <a:blip r:embed="rId12"/>
            <a:stretch>
              <a:fillRect/>
            </a:stretch>
          </p:blipFill>
          <p:spPr>
            <a:xfrm>
              <a:off x="8484531" y="5677273"/>
              <a:ext cx="1766690" cy="1875649"/>
            </a:xfrm>
            <a:prstGeom prst="rect">
              <a:avLst/>
            </a:prstGeom>
          </p:spPr>
        </p:pic>
      </p:grpSp>
      <p:sp>
        <p:nvSpPr>
          <p:cNvPr id="15" name="投影片編號版面配置區 14"/>
          <p:cNvSpPr>
            <a:spLocks noGrp="1"/>
          </p:cNvSpPr>
          <p:nvPr>
            <p:ph type="sldNum" sz="quarter" idx="12"/>
          </p:nvPr>
        </p:nvSpPr>
        <p:spPr/>
        <p:txBody>
          <a:bodyPr/>
          <a:lstStyle/>
          <a:p>
            <a:fld id="{186AF604-6CBA-6F4A-A6F6-26E48A4D0EE4}" type="slidenum">
              <a:rPr lang="en-US" smtClean="0"/>
              <a:t>13</a:t>
            </a:fld>
            <a:endParaRPr lang="en-US"/>
          </a:p>
        </p:txBody>
      </p:sp>
      <p:sp>
        <p:nvSpPr>
          <p:cNvPr id="18" name="TextBox 1">
            <a:extLst>
              <a:ext uri="{FF2B5EF4-FFF2-40B4-BE49-F238E27FC236}">
                <a16:creationId xmlns:a16="http://schemas.microsoft.com/office/drawing/2014/main" id="{3966C7D8-EB85-4D0E-BE94-83A07684315A}"/>
              </a:ext>
            </a:extLst>
          </p:cNvPr>
          <p:cNvSpPr txBox="1"/>
          <p:nvPr/>
        </p:nvSpPr>
        <p:spPr>
          <a:xfrm>
            <a:off x="1465293" y="785890"/>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Disagreement-Based Active Learning</a:t>
            </a:r>
            <a:endParaRPr lang="en-US" sz="6250">
              <a:ea typeface="+mn-lt"/>
              <a:cs typeface="+mn-lt"/>
            </a:endParaRPr>
          </a:p>
        </p:txBody>
      </p:sp>
    </p:spTree>
    <p:extLst>
      <p:ext uri="{BB962C8B-B14F-4D97-AF65-F5344CB8AC3E}">
        <p14:creationId xmlns:p14="http://schemas.microsoft.com/office/powerpoint/2010/main" val="3722844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Freeform 237"/>
          <p:cNvSpPr/>
          <p:nvPr/>
        </p:nvSpPr>
        <p:spPr>
          <a:xfrm>
            <a:off x="2167731" y="2120900"/>
            <a:ext cx="13004800" cy="2933700"/>
          </a:xfrm>
          <a:custGeom>
            <a:avLst/>
            <a:gdLst>
              <a:gd name="connsiteX0" fmla="*/ 0 w 13004800"/>
              <a:gd name="connsiteY0" fmla="*/ 0 h 2933700"/>
              <a:gd name="connsiteX1" fmla="*/ 13004800 w 13004800"/>
              <a:gd name="connsiteY1" fmla="*/ 0 h 2933700"/>
              <a:gd name="connsiteX2" fmla="*/ 13004800 w 13004800"/>
              <a:gd name="connsiteY2" fmla="*/ 2933700 h 2933700"/>
              <a:gd name="connsiteX3" fmla="*/ 0 w 13004800"/>
              <a:gd name="connsiteY3" fmla="*/ 2933700 h 2933700"/>
              <a:gd name="connsiteX4" fmla="*/ 0 w 13004800"/>
              <a:gd name="connsiteY4" fmla="*/ 0 h 293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04800" h="2933700">
                <a:moveTo>
                  <a:pt x="0" y="0"/>
                </a:moveTo>
                <a:lnTo>
                  <a:pt x="13004800" y="0"/>
                </a:lnTo>
                <a:lnTo>
                  <a:pt x="13004800" y="2933700"/>
                </a:lnTo>
                <a:lnTo>
                  <a:pt x="0" y="2933700"/>
                </a:lnTo>
                <a:lnTo>
                  <a:pt x="0" y="0"/>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9" name="Freeform 239"/>
          <p:cNvSpPr/>
          <p:nvPr/>
        </p:nvSpPr>
        <p:spPr>
          <a:xfrm>
            <a:off x="14537531" y="1816100"/>
            <a:ext cx="635000" cy="5575300"/>
          </a:xfrm>
          <a:custGeom>
            <a:avLst/>
            <a:gdLst>
              <a:gd name="connsiteX0" fmla="*/ 0 w 635000"/>
              <a:gd name="connsiteY0" fmla="*/ 0 h 5575300"/>
              <a:gd name="connsiteX1" fmla="*/ 635000 w 635000"/>
              <a:gd name="connsiteY1" fmla="*/ 0 h 5575300"/>
              <a:gd name="connsiteX2" fmla="*/ 635000 w 635000"/>
              <a:gd name="connsiteY2" fmla="*/ 5575300 h 5575300"/>
              <a:gd name="connsiteX3" fmla="*/ 0 w 635000"/>
              <a:gd name="connsiteY3" fmla="*/ 5575300 h 5575300"/>
              <a:gd name="connsiteX4" fmla="*/ 0 w 635000"/>
              <a:gd name="connsiteY4" fmla="*/ 0 h 557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000" h="5575300">
                <a:moveTo>
                  <a:pt x="0" y="0"/>
                </a:moveTo>
                <a:lnTo>
                  <a:pt x="635000" y="0"/>
                </a:lnTo>
                <a:lnTo>
                  <a:pt x="635000" y="5575300"/>
                </a:lnTo>
                <a:lnTo>
                  <a:pt x="0" y="5575300"/>
                </a:lnTo>
                <a:lnTo>
                  <a:pt x="0" y="0"/>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0" name="Freeform 240"/>
          <p:cNvSpPr/>
          <p:nvPr/>
        </p:nvSpPr>
        <p:spPr>
          <a:xfrm>
            <a:off x="2167731" y="1943100"/>
            <a:ext cx="330200" cy="5575300"/>
          </a:xfrm>
          <a:custGeom>
            <a:avLst/>
            <a:gdLst>
              <a:gd name="connsiteX0" fmla="*/ 0 w 330200"/>
              <a:gd name="connsiteY0" fmla="*/ 0 h 5575300"/>
              <a:gd name="connsiteX1" fmla="*/ 330200 w 330200"/>
              <a:gd name="connsiteY1" fmla="*/ 0 h 5575300"/>
              <a:gd name="connsiteX2" fmla="*/ 330200 w 330200"/>
              <a:gd name="connsiteY2" fmla="*/ 5575300 h 5575300"/>
              <a:gd name="connsiteX3" fmla="*/ 0 w 330200"/>
              <a:gd name="connsiteY3" fmla="*/ 5575300 h 5575300"/>
              <a:gd name="connsiteX4" fmla="*/ 0 w 330200"/>
              <a:gd name="connsiteY4" fmla="*/ 0 h 5575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200" h="5575300">
                <a:moveTo>
                  <a:pt x="0" y="0"/>
                </a:moveTo>
                <a:lnTo>
                  <a:pt x="330200" y="0"/>
                </a:lnTo>
                <a:lnTo>
                  <a:pt x="330200" y="5575300"/>
                </a:lnTo>
                <a:lnTo>
                  <a:pt x="0" y="5575300"/>
                </a:lnTo>
                <a:lnTo>
                  <a:pt x="0" y="0"/>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42" name="Picture 242"/>
          <p:cNvPicPr>
            <a:picLocks noChangeAspect="1"/>
          </p:cNvPicPr>
          <p:nvPr/>
        </p:nvPicPr>
        <p:blipFill rotWithShape="1">
          <a:blip r:embed="rId3"/>
          <a:srcRect b="73234"/>
          <a:stretch/>
        </p:blipFill>
        <p:spPr>
          <a:xfrm>
            <a:off x="2478881" y="2863007"/>
            <a:ext cx="12687300" cy="1658196"/>
          </a:xfrm>
          <a:prstGeom prst="rect">
            <a:avLst/>
          </a:prstGeom>
        </p:spPr>
      </p:pic>
      <p:sp>
        <p:nvSpPr>
          <p:cNvPr id="2" name="Freeform 242"/>
          <p:cNvSpPr/>
          <p:nvPr/>
        </p:nvSpPr>
        <p:spPr>
          <a:xfrm>
            <a:off x="6949281" y="1644650"/>
            <a:ext cx="2178050" cy="450850"/>
          </a:xfrm>
          <a:custGeom>
            <a:avLst/>
            <a:gdLst>
              <a:gd name="connsiteX0" fmla="*/ 6350 w 2178050"/>
              <a:gd name="connsiteY0" fmla="*/ 6350 h 450850"/>
              <a:gd name="connsiteX1" fmla="*/ 2178101 w 2178050"/>
              <a:gd name="connsiteY1" fmla="*/ 6350 h 450850"/>
              <a:gd name="connsiteX2" fmla="*/ 2178101 w 2178050"/>
              <a:gd name="connsiteY2" fmla="*/ 453580 h 450850"/>
              <a:gd name="connsiteX3" fmla="*/ 6350 w 2178050"/>
              <a:gd name="connsiteY3" fmla="*/ 453580 h 450850"/>
              <a:gd name="connsiteX4" fmla="*/ 6350 w 2178050"/>
              <a:gd name="connsiteY4" fmla="*/ 6350 h 450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8050" h="450850">
                <a:moveTo>
                  <a:pt x="6350" y="6350"/>
                </a:moveTo>
                <a:lnTo>
                  <a:pt x="2178101" y="6350"/>
                </a:lnTo>
                <a:lnTo>
                  <a:pt x="2178101" y="453580"/>
                </a:lnTo>
                <a:lnTo>
                  <a:pt x="6350" y="453580"/>
                </a:lnTo>
                <a:lnTo>
                  <a:pt x="6350" y="6350"/>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 name="圖片 2"/>
          <p:cNvPicPr>
            <a:picLocks noChangeAspect="1"/>
          </p:cNvPicPr>
          <p:nvPr/>
        </p:nvPicPr>
        <p:blipFill>
          <a:blip r:embed="rId4"/>
          <a:stretch>
            <a:fillRect/>
          </a:stretch>
        </p:blipFill>
        <p:spPr>
          <a:xfrm>
            <a:off x="3961418" y="1420495"/>
            <a:ext cx="8671114" cy="1075077"/>
          </a:xfrm>
          <a:prstGeom prst="rect">
            <a:avLst/>
          </a:prstGeom>
        </p:spPr>
      </p:pic>
      <p:sp>
        <p:nvSpPr>
          <p:cNvPr id="4" name="文字方塊 3"/>
          <p:cNvSpPr txBox="1"/>
          <p:nvPr/>
        </p:nvSpPr>
        <p:spPr>
          <a:xfrm>
            <a:off x="2614331" y="1773366"/>
            <a:ext cx="1612814" cy="369332"/>
          </a:xfrm>
          <a:prstGeom prst="rect">
            <a:avLst/>
          </a:prstGeom>
          <a:noFill/>
        </p:spPr>
        <p:txBody>
          <a:bodyPr wrap="none" rtlCol="0">
            <a:spAutoFit/>
          </a:bodyPr>
          <a:lstStyle/>
          <a:p>
            <a:r>
              <a:rPr lang="en-US" altLang="zh-TW"/>
              <a:t>Unlabeled data</a:t>
            </a:r>
            <a:endParaRPr lang="zh-TW" altLang="en-US"/>
          </a:p>
        </p:txBody>
      </p:sp>
      <p:cxnSp>
        <p:nvCxnSpPr>
          <p:cNvPr id="6" name="直線單箭頭接點 5"/>
          <p:cNvCxnSpPr/>
          <p:nvPr/>
        </p:nvCxnSpPr>
        <p:spPr>
          <a:xfrm>
            <a:off x="8038306" y="2253618"/>
            <a:ext cx="0" cy="9453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文字方塊 20"/>
          <p:cNvSpPr txBox="1"/>
          <p:nvPr/>
        </p:nvSpPr>
        <p:spPr>
          <a:xfrm>
            <a:off x="8232024" y="2511338"/>
            <a:ext cx="4527714" cy="369332"/>
          </a:xfrm>
          <a:prstGeom prst="rect">
            <a:avLst/>
          </a:prstGeom>
          <a:noFill/>
        </p:spPr>
        <p:txBody>
          <a:bodyPr wrap="none" rtlCol="0">
            <a:spAutoFit/>
          </a:bodyPr>
          <a:lstStyle/>
          <a:p>
            <a:r>
              <a:rPr lang="en-US" altLang="zh-TW"/>
              <a:t>Label them, then we can find a linear classifier</a:t>
            </a:r>
            <a:endParaRPr lang="zh-TW" altLang="en-US"/>
          </a:p>
        </p:txBody>
      </p:sp>
      <p:pic>
        <p:nvPicPr>
          <p:cNvPr id="8" name="圖片 7"/>
          <p:cNvPicPr>
            <a:picLocks noChangeAspect="1"/>
          </p:cNvPicPr>
          <p:nvPr/>
        </p:nvPicPr>
        <p:blipFill>
          <a:blip r:embed="rId5"/>
          <a:stretch>
            <a:fillRect/>
          </a:stretch>
        </p:blipFill>
        <p:spPr>
          <a:xfrm>
            <a:off x="5418402" y="7983769"/>
            <a:ext cx="6143625" cy="1800225"/>
          </a:xfrm>
          <a:prstGeom prst="rect">
            <a:avLst/>
          </a:prstGeom>
        </p:spPr>
      </p:pic>
      <p:pic>
        <p:nvPicPr>
          <p:cNvPr id="9" name="圖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17215" y="6212945"/>
            <a:ext cx="6515100" cy="1781175"/>
          </a:xfrm>
          <a:prstGeom prst="rect">
            <a:avLst/>
          </a:prstGeom>
        </p:spPr>
      </p:pic>
      <p:pic>
        <p:nvPicPr>
          <p:cNvPr id="10" name="圖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5748" y="4176919"/>
            <a:ext cx="6343650" cy="1543050"/>
          </a:xfrm>
          <a:prstGeom prst="rect">
            <a:avLst/>
          </a:prstGeom>
        </p:spPr>
      </p:pic>
      <p:cxnSp>
        <p:nvCxnSpPr>
          <p:cNvPr id="25" name="直線單箭頭接點 24"/>
          <p:cNvCxnSpPr/>
          <p:nvPr/>
        </p:nvCxnSpPr>
        <p:spPr>
          <a:xfrm>
            <a:off x="8747578" y="5442586"/>
            <a:ext cx="1124821" cy="9453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7" name="文字方塊 26"/>
          <p:cNvSpPr txBox="1"/>
          <p:nvPr/>
        </p:nvSpPr>
        <p:spPr>
          <a:xfrm>
            <a:off x="9497068" y="5458434"/>
            <a:ext cx="5675143" cy="646331"/>
          </a:xfrm>
          <a:prstGeom prst="rect">
            <a:avLst/>
          </a:prstGeom>
          <a:noFill/>
        </p:spPr>
        <p:txBody>
          <a:bodyPr wrap="none" rtlCol="0">
            <a:spAutoFit/>
          </a:bodyPr>
          <a:lstStyle/>
          <a:p>
            <a:r>
              <a:rPr lang="en-US" altLang="zh-TW"/>
              <a:t>After a few sample the binary search the active procedure </a:t>
            </a:r>
          </a:p>
          <a:p>
            <a:r>
              <a:rPr lang="en-US" altLang="zh-TW"/>
              <a:t>has really nailed down where that decision boundary is.</a:t>
            </a:r>
            <a:endParaRPr lang="zh-TW" altLang="en-US"/>
          </a:p>
        </p:txBody>
      </p:sp>
      <p:sp>
        <p:nvSpPr>
          <p:cNvPr id="5" name="投影片編號版面配置區 4"/>
          <p:cNvSpPr>
            <a:spLocks noGrp="1"/>
          </p:cNvSpPr>
          <p:nvPr>
            <p:ph type="sldNum" sz="quarter" idx="12"/>
          </p:nvPr>
        </p:nvSpPr>
        <p:spPr/>
        <p:txBody>
          <a:bodyPr/>
          <a:lstStyle/>
          <a:p>
            <a:fld id="{186AF604-6CBA-6F4A-A6F6-26E48A4D0EE4}" type="slidenum">
              <a:rPr lang="en-US" smtClean="0"/>
              <a:t>14</a:t>
            </a:fld>
            <a:endParaRPr lang="en-US"/>
          </a:p>
        </p:txBody>
      </p:sp>
      <p:sp>
        <p:nvSpPr>
          <p:cNvPr id="22" name="TextBox 1">
            <a:extLst>
              <a:ext uri="{FF2B5EF4-FFF2-40B4-BE49-F238E27FC236}">
                <a16:creationId xmlns:a16="http://schemas.microsoft.com/office/drawing/2014/main" id="{3966C7D8-EB85-4D0E-BE94-83A07684315A}"/>
              </a:ext>
            </a:extLst>
          </p:cNvPr>
          <p:cNvSpPr txBox="1"/>
          <p:nvPr/>
        </p:nvSpPr>
        <p:spPr>
          <a:xfrm>
            <a:off x="1322418" y="643015"/>
            <a:ext cx="14461265" cy="126957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Learning a 1-D Classifier</a:t>
            </a:r>
            <a:endParaRPr lang="en-US" sz="6250">
              <a:ea typeface="+mn-lt"/>
              <a:cs typeface="+mn-lt"/>
            </a:endParaRPr>
          </a:p>
          <a:p>
            <a:pPr>
              <a:lnSpc>
                <a:spcPts val="1000"/>
              </a:lnSpc>
            </a:pPr>
            <a:endParaRPr lang="en-US" sz="6250">
              <a:ea typeface="+mn-lt"/>
              <a:cs typeface="+mn-lt"/>
            </a:endParaRPr>
          </a:p>
        </p:txBody>
      </p:sp>
    </p:spTree>
    <p:extLst>
      <p:ext uri="{BB962C8B-B14F-4D97-AF65-F5344CB8AC3E}">
        <p14:creationId xmlns:p14="http://schemas.microsoft.com/office/powerpoint/2010/main" val="1717620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3473714" y="2018242"/>
            <a:ext cx="10409927" cy="6465358"/>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9047568" y="9113618"/>
                <a:ext cx="3163570" cy="58477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zh-TW" altLang="en-US" i="1">
                          <a:latin typeface="Cambria Math" panose="02040503050406030204" pitchFamily="18" charset="0"/>
                        </a:rPr>
                        <m:t>𝛿</m:t>
                      </m:r>
                      <m:r>
                        <a:rPr lang="en-US" altLang="zh-TW" i="1">
                          <a:latin typeface="Cambria Math" panose="02040503050406030204" pitchFamily="18" charset="0"/>
                        </a:rPr>
                        <m:t>=</m:t>
                      </m:r>
                      <m:r>
                        <a:rPr lang="en-US" altLang="zh-TW" i="1">
                          <a:latin typeface="Cambria Math" panose="02040503050406030204" pitchFamily="18" charset="0"/>
                        </a:rPr>
                        <m:t>𝑐𝑜𝑛𝑓𝑖𝑑𝑒𝑛𝑐𝑒</m:t>
                      </m:r>
                      <m:r>
                        <a:rPr lang="en-US" altLang="zh-TW" i="1">
                          <a:latin typeface="Cambria Math" panose="02040503050406030204" pitchFamily="18" charset="0"/>
                        </a:rPr>
                        <m:t> </m:t>
                      </m:r>
                      <m:r>
                        <a:rPr lang="en-US" altLang="zh-TW" i="1">
                          <a:latin typeface="Cambria Math" panose="02040503050406030204" pitchFamily="18" charset="0"/>
                        </a:rPr>
                        <m:t>𝑙𝑒𝑣𝑒𝑙</m:t>
                      </m:r>
                      <m:r>
                        <a:rPr lang="en-US" altLang="zh-TW" i="1">
                          <a:latin typeface="Cambria Math" panose="02040503050406030204" pitchFamily="18" charset="0"/>
                        </a:rPr>
                        <m:t> </m:t>
                      </m:r>
                    </m:oMath>
                  </m:oMathPara>
                </a14:m>
                <a:endParaRPr lang="en-US" altLang="zh-TW"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400" i="1">
                          <a:latin typeface="Cambria Math" panose="02040503050406030204" pitchFamily="18" charset="0"/>
                        </a:rPr>
                        <m:t>           (0.01, </m:t>
                      </m:r>
                      <m:r>
                        <a:rPr lang="en-US" altLang="zh-TW" sz="1400" i="1">
                          <a:latin typeface="Cambria Math" panose="02040503050406030204" pitchFamily="18" charset="0"/>
                        </a:rPr>
                        <m:t>𝑖𝑛𝑓𝑒𝑟</m:t>
                      </m:r>
                      <m:r>
                        <a:rPr lang="en-US" altLang="zh-TW" sz="1400" i="1">
                          <a:latin typeface="Cambria Math" panose="02040503050406030204" pitchFamily="18" charset="0"/>
                        </a:rPr>
                        <m:t> 99% </m:t>
                      </m:r>
                      <m:r>
                        <a:rPr lang="en-US" altLang="zh-TW" sz="1400" i="1">
                          <a:latin typeface="Cambria Math" panose="02040503050406030204" pitchFamily="18" charset="0"/>
                        </a:rPr>
                        <m:t>𝑐𝑜𝑛𝑓𝑖𝑑𝑒𝑛𝑐𝑒</m:t>
                      </m:r>
                      <m:r>
                        <a:rPr lang="en-US" altLang="zh-TW" sz="1400" i="1">
                          <a:latin typeface="Cambria Math" panose="02040503050406030204" pitchFamily="18" charset="0"/>
                        </a:rPr>
                        <m:t> </m:t>
                      </m:r>
                      <m:r>
                        <a:rPr lang="en-US" altLang="zh-TW" sz="1400" i="1">
                          <a:latin typeface="Cambria Math" panose="02040503050406030204" pitchFamily="18" charset="0"/>
                        </a:rPr>
                        <m:t>𝑡h𝑎𝑡</m:t>
                      </m:r>
                      <m:r>
                        <a:rPr lang="en-US" altLang="zh-TW" sz="1400" i="1">
                          <a:latin typeface="Cambria Math" panose="02040503050406030204" pitchFamily="18" charset="0"/>
                        </a:rPr>
                        <m:t> </m:t>
                      </m:r>
                      <m:r>
                        <a:rPr lang="en-US" altLang="zh-TW" sz="1400" i="1">
                          <a:latin typeface="Cambria Math" panose="02040503050406030204" pitchFamily="18" charset="0"/>
                        </a:rPr>
                        <m:t>𝑡h𝑖𝑠</m:t>
                      </m:r>
                      <m:r>
                        <a:rPr lang="en-US" altLang="zh-TW" sz="1400" i="1">
                          <a:latin typeface="Cambria Math" panose="02040503050406030204" pitchFamily="18" charset="0"/>
                        </a:rPr>
                        <m:t> </m:t>
                      </m:r>
                      <m:r>
                        <a:rPr lang="en-US" altLang="zh-TW" sz="1400" i="1">
                          <a:latin typeface="Cambria Math" panose="02040503050406030204" pitchFamily="18" charset="0"/>
                        </a:rPr>
                        <m:t>𝑏𝑜𝑢𝑛𝑑</m:t>
                      </m:r>
                      <m:r>
                        <a:rPr lang="en-US" altLang="zh-TW" sz="1400" i="1">
                          <a:latin typeface="Cambria Math" panose="02040503050406030204" pitchFamily="18" charset="0"/>
                        </a:rPr>
                        <m:t> </m:t>
                      </m:r>
                      <m:r>
                        <a:rPr lang="en-US" altLang="zh-TW" sz="1400" i="1">
                          <a:latin typeface="Cambria Math" panose="02040503050406030204" pitchFamily="18" charset="0"/>
                        </a:rPr>
                        <m:t>h𝑜𝑙𝑑𝑠</m:t>
                      </m:r>
                      <m:r>
                        <a:rPr lang="en-US" altLang="zh-TW" sz="1400" i="1">
                          <a:latin typeface="Cambria Math" panose="02040503050406030204" pitchFamily="18" charset="0"/>
                        </a:rPr>
                        <m:t>)</m:t>
                      </m:r>
                    </m:oMath>
                  </m:oMathPara>
                </a14:m>
                <a:endParaRPr lang="zh-TW" altLang="en-US" sz="1400"/>
              </a:p>
            </p:txBody>
          </p:sp>
        </mc:Choice>
        <mc:Fallback xmlns="">
          <p:sp>
            <p:nvSpPr>
              <p:cNvPr id="5" name="文字方塊 4"/>
              <p:cNvSpPr txBox="1">
                <a:spLocks noRot="1" noChangeAspect="1" noMove="1" noResize="1" noEditPoints="1" noAdjustHandles="1" noChangeArrowheads="1" noChangeShapeType="1" noTextEdit="1"/>
              </p:cNvSpPr>
              <p:nvPr/>
            </p:nvSpPr>
            <p:spPr>
              <a:xfrm>
                <a:off x="9047568" y="9113618"/>
                <a:ext cx="3163570" cy="584775"/>
              </a:xfrm>
              <a:prstGeom prst="rect">
                <a:avLst/>
              </a:prstGeom>
              <a:blipFill>
                <a:blip r:embed="rId4"/>
                <a:stretch>
                  <a:fillRect r="-47784"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9047569" y="8855477"/>
                <a:ext cx="1888337" cy="3693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US" altLang="zh-TW" i="1">
                          <a:latin typeface="Cambria Math" panose="02040503050406030204" pitchFamily="18" charset="0"/>
                        </a:rPr>
                        <m:t>𝑛</m:t>
                      </m:r>
                      <m:r>
                        <a:rPr lang="en-US" altLang="zh-TW" i="1">
                          <a:latin typeface="Cambria Math" panose="02040503050406030204" pitchFamily="18" charset="0"/>
                        </a:rPr>
                        <m:t>=</m:t>
                      </m:r>
                      <m:r>
                        <a:rPr lang="en-US" altLang="zh-TW" i="1">
                          <a:latin typeface="Cambria Math" panose="02040503050406030204" pitchFamily="18" charset="0"/>
                        </a:rPr>
                        <m:t>𝑠𝑎𝑚𝑝𝑙𝑒</m:t>
                      </m:r>
                      <m:r>
                        <a:rPr lang="en-US" altLang="zh-TW" i="1">
                          <a:latin typeface="Cambria Math" panose="02040503050406030204" pitchFamily="18" charset="0"/>
                        </a:rPr>
                        <m:t> </m:t>
                      </m:r>
                      <m:r>
                        <a:rPr lang="en-US" altLang="zh-TW" i="1">
                          <a:latin typeface="Cambria Math" panose="02040503050406030204" pitchFamily="18" charset="0"/>
                        </a:rPr>
                        <m:t>𝑠𝑖𝑧𝑒</m:t>
                      </m:r>
                    </m:oMath>
                  </m:oMathPara>
                </a14:m>
                <a:endParaRPr lang="zh-TW" altLang="en-US"/>
              </a:p>
            </p:txBody>
          </p:sp>
        </mc:Choice>
        <mc:Fallback xmlns="">
          <p:sp>
            <p:nvSpPr>
              <p:cNvPr id="23" name="文字方塊 22"/>
              <p:cNvSpPr txBox="1">
                <a:spLocks noRot="1" noChangeAspect="1" noMove="1" noResize="1" noEditPoints="1" noAdjustHandles="1" noChangeArrowheads="1" noChangeShapeType="1" noTextEdit="1"/>
              </p:cNvSpPr>
              <p:nvPr/>
            </p:nvSpPr>
            <p:spPr>
              <a:xfrm>
                <a:off x="9047569" y="8855477"/>
                <a:ext cx="1888337" cy="369332"/>
              </a:xfrm>
              <a:prstGeom prst="rect">
                <a:avLst/>
              </a:prstGeom>
              <a:blipFill>
                <a:blip r:embed="rId5"/>
                <a:stretch>
                  <a:fillRect b="-13333"/>
                </a:stretch>
              </a:blipFill>
            </p:spPr>
            <p:txBody>
              <a:bodyPr/>
              <a:lstStyle/>
              <a:p>
                <a:r>
                  <a:rPr lang="en-US">
                    <a:noFill/>
                  </a:rPr>
                  <a:t> </a:t>
                </a:r>
              </a:p>
            </p:txBody>
          </p:sp>
        </mc:Fallback>
      </mc:AlternateContent>
      <p:sp>
        <p:nvSpPr>
          <p:cNvPr id="2" name="投影片編號版面配置區 1"/>
          <p:cNvSpPr>
            <a:spLocks noGrp="1"/>
          </p:cNvSpPr>
          <p:nvPr>
            <p:ph type="sldNum" sz="quarter" idx="12"/>
          </p:nvPr>
        </p:nvSpPr>
        <p:spPr/>
        <p:txBody>
          <a:bodyPr/>
          <a:lstStyle/>
          <a:p>
            <a:fld id="{186AF604-6CBA-6F4A-A6F6-26E48A4D0EE4}" type="slidenum">
              <a:rPr lang="en-US" smtClean="0"/>
              <a:t>15</a:t>
            </a:fld>
            <a:endParaRPr lang="en-US"/>
          </a:p>
        </p:txBody>
      </p:sp>
      <p:sp>
        <p:nvSpPr>
          <p:cNvPr id="4" name="文字方塊 3">
            <a:extLst>
              <a:ext uri="{FF2B5EF4-FFF2-40B4-BE49-F238E27FC236}">
                <a16:creationId xmlns:a16="http://schemas.microsoft.com/office/drawing/2014/main" id="{AA69B780-FE03-442F-8483-D2EB0B6C7EC4}"/>
              </a:ext>
            </a:extLst>
          </p:cNvPr>
          <p:cNvSpPr txBox="1"/>
          <p:nvPr/>
        </p:nvSpPr>
        <p:spPr>
          <a:xfrm>
            <a:off x="7224389" y="6602968"/>
            <a:ext cx="979884" cy="369332"/>
          </a:xfrm>
          <a:prstGeom prst="rect">
            <a:avLst/>
          </a:prstGeom>
          <a:noFill/>
        </p:spPr>
        <p:txBody>
          <a:bodyPr wrap="none" rtlCol="0">
            <a:spAutoFit/>
          </a:bodyPr>
          <a:lstStyle/>
          <a:p>
            <a:r>
              <a:rPr lang="en-US" altLang="zh-TW"/>
              <a:t>true risk</a:t>
            </a:r>
            <a:endParaRPr lang="zh-TW" altLang="en-US"/>
          </a:p>
        </p:txBody>
      </p:sp>
      <p:sp>
        <p:nvSpPr>
          <p:cNvPr id="6" name="文字方塊 5">
            <a:extLst>
              <a:ext uri="{FF2B5EF4-FFF2-40B4-BE49-F238E27FC236}">
                <a16:creationId xmlns:a16="http://schemas.microsoft.com/office/drawing/2014/main" id="{6FB7D50D-F016-46DD-B8DF-715A176CB840}"/>
              </a:ext>
            </a:extLst>
          </p:cNvPr>
          <p:cNvSpPr txBox="1"/>
          <p:nvPr/>
        </p:nvSpPr>
        <p:spPr>
          <a:xfrm>
            <a:off x="11040380" y="8430550"/>
            <a:ext cx="1668534" cy="369332"/>
          </a:xfrm>
          <a:prstGeom prst="rect">
            <a:avLst/>
          </a:prstGeom>
          <a:noFill/>
        </p:spPr>
        <p:txBody>
          <a:bodyPr wrap="none" rtlCol="0">
            <a:spAutoFit/>
          </a:bodyPr>
          <a:lstStyle/>
          <a:p>
            <a:r>
              <a:rPr lang="en-US" altLang="zh-TW"/>
              <a:t>with probability</a:t>
            </a:r>
            <a:endParaRPr lang="zh-TW" altLang="en-US"/>
          </a:p>
        </p:txBody>
      </p:sp>
      <p:sp>
        <p:nvSpPr>
          <p:cNvPr id="7" name="TextBox 6">
            <a:extLst>
              <a:ext uri="{FF2B5EF4-FFF2-40B4-BE49-F238E27FC236}">
                <a16:creationId xmlns:a16="http://schemas.microsoft.com/office/drawing/2014/main" id="{B4DCD034-8901-4510-9843-9AFCA00C8C60}"/>
              </a:ext>
            </a:extLst>
          </p:cNvPr>
          <p:cNvSpPr txBox="1"/>
          <p:nvPr/>
        </p:nvSpPr>
        <p:spPr>
          <a:xfrm>
            <a:off x="1322418" y="643015"/>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Vapnik-Chervonenkis (VC) Theory</a:t>
            </a:r>
            <a:endParaRPr lang="en-US" sz="6250">
              <a:ea typeface="+mn-lt"/>
              <a:cs typeface="+mn-lt"/>
            </a:endParaRPr>
          </a:p>
        </p:txBody>
      </p:sp>
    </p:spTree>
    <p:extLst>
      <p:ext uri="{BB962C8B-B14F-4D97-AF65-F5344CB8AC3E}">
        <p14:creationId xmlns:p14="http://schemas.microsoft.com/office/powerpoint/2010/main" val="2683000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7EE50C-8830-B14F-B30C-A34013AA00C2}"/>
              </a:ext>
            </a:extLst>
          </p:cNvPr>
          <p:cNvSpPr>
            <a:spLocks noGrp="1"/>
          </p:cNvSpPr>
          <p:nvPr>
            <p:ph type="title"/>
          </p:nvPr>
        </p:nvSpPr>
        <p:spPr/>
        <p:txBody>
          <a:bodyPr/>
          <a:lstStyle/>
          <a:p>
            <a:r>
              <a:rPr kumimoji="1" lang="en-US" altLang="zh-TW"/>
              <a:t>VC bound</a:t>
            </a:r>
            <a:endParaRPr kumimoji="1" lang="zh-TW" altLang="en-US"/>
          </a:p>
        </p:txBody>
      </p:sp>
      <p:pic>
        <p:nvPicPr>
          <p:cNvPr id="6" name="內容版面配置區 5">
            <a:extLst>
              <a:ext uri="{FF2B5EF4-FFF2-40B4-BE49-F238E27FC236}">
                <a16:creationId xmlns:a16="http://schemas.microsoft.com/office/drawing/2014/main" id="{A64AFBA0-0836-7F4C-BEC8-752240C32684}"/>
              </a:ext>
            </a:extLst>
          </p:cNvPr>
          <p:cNvPicPr>
            <a:picLocks noGrp="1" noChangeAspect="1"/>
          </p:cNvPicPr>
          <p:nvPr>
            <p:ph idx="1"/>
          </p:nvPr>
        </p:nvPicPr>
        <p:blipFill>
          <a:blip r:embed="rId2"/>
          <a:stretch>
            <a:fillRect/>
          </a:stretch>
        </p:blipFill>
        <p:spPr>
          <a:xfrm>
            <a:off x="1550009" y="3634229"/>
            <a:ext cx="13821508" cy="2702775"/>
          </a:xfrm>
        </p:spPr>
      </p:pic>
      <p:sp>
        <p:nvSpPr>
          <p:cNvPr id="4" name="投影片編號版面配置區 3">
            <a:extLst>
              <a:ext uri="{FF2B5EF4-FFF2-40B4-BE49-F238E27FC236}">
                <a16:creationId xmlns:a16="http://schemas.microsoft.com/office/drawing/2014/main" id="{F9A2A1B2-26FE-304E-AF21-CABE36150AA9}"/>
              </a:ext>
            </a:extLst>
          </p:cNvPr>
          <p:cNvSpPr>
            <a:spLocks noGrp="1"/>
          </p:cNvSpPr>
          <p:nvPr>
            <p:ph type="sldNum" sz="quarter" idx="12"/>
          </p:nvPr>
        </p:nvSpPr>
        <p:spPr/>
        <p:txBody>
          <a:bodyPr/>
          <a:lstStyle/>
          <a:p>
            <a:fld id="{186AF604-6CBA-6F4A-A6F6-26E48A4D0EE4}" type="slidenum">
              <a:rPr lang="en-US" smtClean="0"/>
              <a:t>16</a:t>
            </a:fld>
            <a:endParaRPr lang="en-US"/>
          </a:p>
        </p:txBody>
      </p:sp>
    </p:spTree>
    <p:extLst>
      <p:ext uri="{BB962C8B-B14F-4D97-AF65-F5344CB8AC3E}">
        <p14:creationId xmlns:p14="http://schemas.microsoft.com/office/powerpoint/2010/main" val="27502317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3259297" y="1494568"/>
            <a:ext cx="11019155" cy="7196664"/>
          </a:xfrm>
          <a:prstGeom prst="rect">
            <a:avLst/>
          </a:prstGeom>
        </p:spPr>
      </p:pic>
      <p:sp>
        <p:nvSpPr>
          <p:cNvPr id="4" name="投影片編號版面配置區 3"/>
          <p:cNvSpPr>
            <a:spLocks noGrp="1"/>
          </p:cNvSpPr>
          <p:nvPr>
            <p:ph type="sldNum" sz="quarter" idx="12"/>
          </p:nvPr>
        </p:nvSpPr>
        <p:spPr/>
        <p:txBody>
          <a:bodyPr/>
          <a:lstStyle/>
          <a:p>
            <a:fld id="{186AF604-6CBA-6F4A-A6F6-26E48A4D0EE4}" type="slidenum">
              <a:rPr lang="en-US" smtClean="0"/>
              <a:t>17</a:t>
            </a:fld>
            <a:endParaRPr lang="en-US"/>
          </a:p>
        </p:txBody>
      </p:sp>
      <p:grpSp>
        <p:nvGrpSpPr>
          <p:cNvPr id="20" name="群組 19"/>
          <p:cNvGrpSpPr/>
          <p:nvPr/>
        </p:nvGrpSpPr>
        <p:grpSpPr>
          <a:xfrm>
            <a:off x="-4292544" y="5492939"/>
            <a:ext cx="7825106" cy="3602064"/>
            <a:chOff x="5417365" y="904622"/>
            <a:chExt cx="7825106" cy="3602064"/>
          </a:xfrm>
        </p:grpSpPr>
        <p:grpSp>
          <p:nvGrpSpPr>
            <p:cNvPr id="12" name="群組 11"/>
            <p:cNvGrpSpPr/>
            <p:nvPr/>
          </p:nvGrpSpPr>
          <p:grpSpPr>
            <a:xfrm>
              <a:off x="5417365" y="904622"/>
              <a:ext cx="7825106" cy="3602064"/>
              <a:chOff x="0" y="3852451"/>
              <a:chExt cx="7825106" cy="3602064"/>
            </a:xfrm>
          </p:grpSpPr>
          <mc:AlternateContent xmlns:mc="http://schemas.openxmlformats.org/markup-compatibility/2006" xmlns:a14="http://schemas.microsoft.com/office/drawing/2010/main">
            <mc:Choice Requires="a14">
              <p:sp>
                <p:nvSpPr>
                  <p:cNvPr id="11" name="矩形 10"/>
                  <p:cNvSpPr/>
                  <p:nvPr/>
                </p:nvSpPr>
                <p:spPr>
                  <a:xfrm>
                    <a:off x="0" y="3852451"/>
                    <a:ext cx="7825106" cy="36020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TW" altLang="en-US" i="1" smtClean="0">
                              <a:latin typeface="Cambria Math" panose="02040503050406030204" pitchFamily="18" charset="0"/>
                            </a:rPr>
                            <m:t>𝑅</m:t>
                          </m:r>
                          <m:d>
                            <m:dPr>
                              <m:ctrlPr>
                                <a:rPr lang="zh-TW" altLang="en-US" i="1" smtClean="0">
                                  <a:latin typeface="Cambria Math" panose="02040503050406030204" pitchFamily="18" charset="0"/>
                                </a:rPr>
                              </m:ctrlPr>
                            </m:dPr>
                            <m:e>
                              <m:acc>
                                <m:accPr>
                                  <m:chr m:val="̂"/>
                                  <m:ctrlPr>
                                    <a:rPr lang="zh-TW" altLang="en-US" i="1" smtClean="0">
                                      <a:latin typeface="Cambria Math" panose="02040503050406030204" pitchFamily="18" charset="0"/>
                                    </a:rPr>
                                  </m:ctrlPr>
                                </m:accPr>
                                <m:e>
                                  <m:r>
                                    <a:rPr lang="zh-TW" altLang="en-US" i="1" smtClean="0">
                                      <a:latin typeface="Cambria Math" panose="02040503050406030204" pitchFamily="18" charset="0"/>
                                    </a:rPr>
                                    <m:t>𝑓</m:t>
                                  </m:r>
                                </m:e>
                              </m:acc>
                            </m:e>
                          </m:d>
                          <m:r>
                            <a:rPr lang="zh-TW" altLang="en-US" i="1" smtClean="0">
                              <a:latin typeface="Cambria Math" panose="02040503050406030204" pitchFamily="18" charset="0"/>
                            </a:rPr>
                            <m:t>−</m:t>
                          </m:r>
                          <m:r>
                            <a:rPr lang="zh-TW" altLang="en-US" i="1" smtClean="0">
                              <a:latin typeface="Cambria Math" panose="02040503050406030204" pitchFamily="18" charset="0"/>
                            </a:rPr>
                            <m:t>𝑅</m:t>
                          </m:r>
                          <m:d>
                            <m:dPr>
                              <m:ctrlPr>
                                <a:rPr lang="zh-TW" altLang="en-US" i="1" smtClean="0">
                                  <a:latin typeface="Cambria Math" panose="02040503050406030204" pitchFamily="18" charset="0"/>
                                </a:rPr>
                              </m:ctrlPr>
                            </m:dPr>
                            <m:e>
                              <m:sSup>
                                <m:sSupPr>
                                  <m:ctrlPr>
                                    <a:rPr lang="zh-TW" altLang="en-US" i="1" smtClean="0">
                                      <a:latin typeface="Cambria Math" panose="02040503050406030204" pitchFamily="18" charset="0"/>
                                    </a:rPr>
                                  </m:ctrlPr>
                                </m:sSupPr>
                                <m:e>
                                  <m:r>
                                    <a:rPr lang="zh-TW" altLang="en-US" i="1" smtClean="0">
                                      <a:latin typeface="Cambria Math" panose="02040503050406030204" pitchFamily="18" charset="0"/>
                                    </a:rPr>
                                    <m:t>𝑓</m:t>
                                  </m:r>
                                </m:e>
                                <m:sup>
                                  <m:r>
                                    <a:rPr lang="zh-TW" altLang="en-US" i="1" smtClean="0">
                                      <a:latin typeface="Cambria Math" panose="02040503050406030204" pitchFamily="18" charset="0"/>
                                    </a:rPr>
                                    <m:t>∗</m:t>
                                  </m:r>
                                </m:sup>
                              </m:sSup>
                            </m:e>
                          </m:d>
                        </m:oMath>
                      </m:oMathPara>
                    </a14:m>
                    <a:endParaRPr lang="zh-TW" altLang="en-US"/>
                  </a:p>
                </p:txBody>
              </p:sp>
            </mc:Choice>
            <mc:Fallback xmlns="">
              <p:sp>
                <p:nvSpPr>
                  <p:cNvPr id="11" name="矩形 10"/>
                  <p:cNvSpPr>
                    <a:spLocks noRot="1" noChangeAspect="1" noMove="1" noResize="1" noEditPoints="1" noAdjustHandles="1" noChangeArrowheads="1" noChangeShapeType="1" noTextEdit="1"/>
                  </p:cNvSpPr>
                  <p:nvPr/>
                </p:nvSpPr>
                <p:spPr>
                  <a:xfrm>
                    <a:off x="0" y="3852451"/>
                    <a:ext cx="7825106" cy="3602064"/>
                  </a:xfrm>
                  <a:prstGeom prst="rect">
                    <a:avLst/>
                  </a:prstGeom>
                  <a:blipFill>
                    <a:blip r:embed="rId4"/>
                    <a:stretch>
                      <a:fillRect/>
                    </a:stretch>
                  </a:blipFill>
                  <a:ln>
                    <a:solidFill>
                      <a:schemeClr val="bg1"/>
                    </a:solidFill>
                  </a:ln>
                </p:spPr>
                <p:txBody>
                  <a:bodyPr/>
                  <a:lstStyle/>
                  <a:p>
                    <a:r>
                      <a:rPr lang="en-US">
                        <a:noFill/>
                      </a:rPr>
                      <a:t> </a:t>
                    </a:r>
                  </a:p>
                </p:txBody>
              </p:sp>
            </mc:Fallback>
          </mc:AlternateContent>
          <p:pic>
            <p:nvPicPr>
              <p:cNvPr id="5" name="圖片 4"/>
              <p:cNvPicPr>
                <a:picLocks noChangeAspect="1"/>
              </p:cNvPicPr>
              <p:nvPr/>
            </p:nvPicPr>
            <p:blipFill rotWithShape="1">
              <a:blip r:embed="rId3"/>
              <a:srcRect t="38821" r="64872" b="46204"/>
              <a:stretch/>
            </p:blipFill>
            <p:spPr>
              <a:xfrm>
                <a:off x="1323873" y="4147456"/>
                <a:ext cx="3870847" cy="1077687"/>
              </a:xfrm>
              <a:prstGeom prst="rect">
                <a:avLst/>
              </a:prstGeom>
            </p:spPr>
          </p:pic>
          <p:pic>
            <p:nvPicPr>
              <p:cNvPr id="6" name="圖片 5"/>
              <p:cNvPicPr>
                <a:picLocks noChangeAspect="1"/>
              </p:cNvPicPr>
              <p:nvPr/>
            </p:nvPicPr>
            <p:blipFill rotWithShape="1">
              <a:blip r:embed="rId3"/>
              <a:srcRect l="3268" t="59022" r="60439" b="27350"/>
              <a:stretch/>
            </p:blipFill>
            <p:spPr>
              <a:xfrm>
                <a:off x="1323873" y="5330774"/>
                <a:ext cx="3999242" cy="980741"/>
              </a:xfrm>
              <a:prstGeom prst="rect">
                <a:avLst/>
              </a:prstGeom>
            </p:spPr>
          </p:pic>
          <p:sp>
            <p:nvSpPr>
              <p:cNvPr id="2" name="文字方塊 1"/>
              <p:cNvSpPr txBox="1"/>
              <p:nvPr/>
            </p:nvSpPr>
            <p:spPr>
              <a:xfrm>
                <a:off x="685801" y="5619636"/>
                <a:ext cx="441146" cy="461665"/>
              </a:xfrm>
              <a:prstGeom prst="rect">
                <a:avLst/>
              </a:prstGeom>
              <a:noFill/>
            </p:spPr>
            <p:txBody>
              <a:bodyPr wrap="none" rtlCol="0">
                <a:spAutoFit/>
              </a:bodyPr>
              <a:lstStyle/>
              <a:p>
                <a:r>
                  <a:rPr lang="en-US" altLang="zh-TW" sz="2400"/>
                  <a:t>- )</a:t>
                </a:r>
                <a:endParaRPr lang="zh-TW" altLang="en-US" sz="2400"/>
              </a:p>
            </p:txBody>
          </p:sp>
          <p:cxnSp>
            <p:nvCxnSpPr>
              <p:cNvPr id="8" name="直線接點 7"/>
              <p:cNvCxnSpPr/>
              <p:nvPr/>
            </p:nvCxnSpPr>
            <p:spPr>
              <a:xfrm flipV="1">
                <a:off x="473529" y="6474800"/>
                <a:ext cx="6682106" cy="2397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3" name="圖片 12"/>
            <p:cNvPicPr>
              <a:picLocks noChangeAspect="1"/>
            </p:cNvPicPr>
            <p:nvPr/>
          </p:nvPicPr>
          <p:blipFill>
            <a:blip r:embed="rId5"/>
            <a:stretch>
              <a:fillRect/>
            </a:stretch>
          </p:blipFill>
          <p:spPr>
            <a:xfrm>
              <a:off x="5890894" y="3837866"/>
              <a:ext cx="1924050" cy="438150"/>
            </a:xfrm>
            <a:prstGeom prst="rect">
              <a:avLst/>
            </a:prstGeom>
          </p:spPr>
        </p:pic>
        <p:pic>
          <p:nvPicPr>
            <p:cNvPr id="14" name="圖片 13"/>
            <p:cNvPicPr>
              <a:picLocks noChangeAspect="1"/>
            </p:cNvPicPr>
            <p:nvPr/>
          </p:nvPicPr>
          <p:blipFill>
            <a:blip r:embed="rId6"/>
            <a:stretch>
              <a:fillRect/>
            </a:stretch>
          </p:blipFill>
          <p:spPr>
            <a:xfrm>
              <a:off x="8207260" y="3853525"/>
              <a:ext cx="1895475" cy="438150"/>
            </a:xfrm>
            <a:prstGeom prst="rect">
              <a:avLst/>
            </a:prstGeom>
          </p:spPr>
        </p:pic>
        <p:sp>
          <p:nvSpPr>
            <p:cNvPr id="15" name="文字方塊 14"/>
            <p:cNvSpPr txBox="1"/>
            <p:nvPr/>
          </p:nvSpPr>
          <p:spPr>
            <a:xfrm>
              <a:off x="7814944" y="3797981"/>
              <a:ext cx="352982" cy="461665"/>
            </a:xfrm>
            <a:prstGeom prst="rect">
              <a:avLst/>
            </a:prstGeom>
            <a:noFill/>
          </p:spPr>
          <p:txBody>
            <a:bodyPr wrap="none" rtlCol="0">
              <a:spAutoFit/>
            </a:bodyPr>
            <a:lstStyle/>
            <a:p>
              <a:r>
                <a:rPr lang="zh-TW" altLang="en-US" sz="2400"/>
                <a:t>≦</a:t>
              </a:r>
            </a:p>
          </p:txBody>
        </p:sp>
        <p:sp>
          <p:nvSpPr>
            <p:cNvPr id="16" name="文字方塊 15"/>
            <p:cNvSpPr txBox="1"/>
            <p:nvPr/>
          </p:nvSpPr>
          <p:spPr>
            <a:xfrm>
              <a:off x="10142069" y="3828647"/>
              <a:ext cx="787395" cy="461665"/>
            </a:xfrm>
            <a:prstGeom prst="rect">
              <a:avLst/>
            </a:prstGeom>
            <a:noFill/>
          </p:spPr>
          <p:txBody>
            <a:bodyPr wrap="none" rtlCol="0">
              <a:spAutoFit/>
            </a:bodyPr>
            <a:lstStyle/>
            <a:p>
              <a:r>
                <a:rPr lang="en-US" altLang="zh-TW" sz="2400"/>
                <a:t>+ 12 </a:t>
              </a:r>
              <a:endParaRPr lang="zh-TW" altLang="en-US"/>
            </a:p>
          </p:txBody>
        </p:sp>
        <p:pic>
          <p:nvPicPr>
            <p:cNvPr id="17" name="圖片 16"/>
            <p:cNvPicPr>
              <a:picLocks noChangeAspect="1"/>
            </p:cNvPicPr>
            <p:nvPr/>
          </p:nvPicPr>
          <p:blipFill>
            <a:blip r:embed="rId7"/>
            <a:stretch>
              <a:fillRect/>
            </a:stretch>
          </p:blipFill>
          <p:spPr>
            <a:xfrm>
              <a:off x="10817464" y="3665032"/>
              <a:ext cx="1514515" cy="727561"/>
            </a:xfrm>
            <a:prstGeom prst="rect">
              <a:avLst/>
            </a:prstGeom>
          </p:spPr>
        </p:pic>
      </p:grpSp>
      <p:sp>
        <p:nvSpPr>
          <p:cNvPr id="21" name="矩形 20"/>
          <p:cNvSpPr/>
          <p:nvPr/>
        </p:nvSpPr>
        <p:spPr>
          <a:xfrm>
            <a:off x="1558419" y="8883758"/>
            <a:ext cx="1974143" cy="422491"/>
          </a:xfrm>
          <a:prstGeom prst="rect">
            <a:avLst/>
          </a:prstGeom>
          <a:solidFill>
            <a:srgbClr val="5B9BD5">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a:off x="11070873" y="3151414"/>
            <a:ext cx="2171598" cy="522423"/>
          </a:xfrm>
          <a:prstGeom prst="rect">
            <a:avLst/>
          </a:prstGeom>
          <a:solidFill>
            <a:srgbClr val="5B9BD5">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p:cNvSpPr/>
          <p:nvPr/>
        </p:nvSpPr>
        <p:spPr>
          <a:xfrm>
            <a:off x="4213412" y="9095003"/>
            <a:ext cx="1925027" cy="727561"/>
          </a:xfrm>
          <a:prstGeom prst="rect">
            <a:avLst/>
          </a:prstGeom>
          <a:solidFill>
            <a:srgbClr val="FD7FA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p:cNvSpPr/>
          <p:nvPr/>
        </p:nvSpPr>
        <p:spPr>
          <a:xfrm>
            <a:off x="11295529" y="4929371"/>
            <a:ext cx="2599765" cy="992285"/>
          </a:xfrm>
          <a:prstGeom prst="rect">
            <a:avLst/>
          </a:prstGeom>
          <a:solidFill>
            <a:srgbClr val="FD7FA6">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TextBox 6">
            <a:extLst>
              <a:ext uri="{FF2B5EF4-FFF2-40B4-BE49-F238E27FC236}">
                <a16:creationId xmlns:a16="http://schemas.microsoft.com/office/drawing/2014/main" id="{563E957A-A0A5-40DD-B8F4-8D067108F531}"/>
              </a:ext>
            </a:extLst>
          </p:cNvPr>
          <p:cNvSpPr txBox="1"/>
          <p:nvPr/>
        </p:nvSpPr>
        <p:spPr>
          <a:xfrm>
            <a:off x="1322418" y="643015"/>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Empirical Risk Minimization (ERM)</a:t>
            </a:r>
            <a:endParaRPr lang="en-US" sz="6250">
              <a:ea typeface="+mn-lt"/>
              <a:cs typeface="+mn-lt"/>
            </a:endParaRPr>
          </a:p>
        </p:txBody>
      </p:sp>
    </p:spTree>
    <p:extLst>
      <p:ext uri="{BB962C8B-B14F-4D97-AF65-F5344CB8AC3E}">
        <p14:creationId xmlns:p14="http://schemas.microsoft.com/office/powerpoint/2010/main" val="209176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2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2"/>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3" grpId="0" animBg="1"/>
      <p:bldP spid="23" grpId="1" animBg="1"/>
      <p:bldP spid="22" grpId="0" animBg="1"/>
      <p:bldP spid="22" grpId="1" animBg="1"/>
      <p:bldP spid="25" grpId="0" animBg="1"/>
      <p:bldP spid="25"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Freeform 338"/>
          <p:cNvSpPr/>
          <p:nvPr/>
        </p:nvSpPr>
        <p:spPr>
          <a:xfrm>
            <a:off x="3120231" y="6146800"/>
            <a:ext cx="10883900" cy="38100"/>
          </a:xfrm>
          <a:custGeom>
            <a:avLst/>
            <a:gdLst>
              <a:gd name="connsiteX0" fmla="*/ 16256 w 10883900"/>
              <a:gd name="connsiteY0" fmla="*/ 22905 h 38100"/>
              <a:gd name="connsiteX1" fmla="*/ 10889915 w 10883900"/>
              <a:gd name="connsiteY1" fmla="*/ 22906 h 38100"/>
            </a:gdLst>
            <a:ahLst/>
            <a:cxnLst>
              <a:cxn ang="0">
                <a:pos x="connsiteX0" y="connsiteY0"/>
              </a:cxn>
              <a:cxn ang="0">
                <a:pos x="connsiteX1" y="connsiteY1"/>
              </a:cxn>
            </a:cxnLst>
            <a:rect l="l" t="t" r="r" b="b"/>
            <a:pathLst>
              <a:path w="10883900" h="38100">
                <a:moveTo>
                  <a:pt x="16256" y="22905"/>
                </a:moveTo>
                <a:lnTo>
                  <a:pt x="10889915" y="22906"/>
                </a:lnTo>
              </a:path>
            </a:pathLst>
          </a:custGeom>
          <a:ln w="2540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9" name="Freeform 339"/>
          <p:cNvSpPr/>
          <p:nvPr/>
        </p:nvSpPr>
        <p:spPr>
          <a:xfrm>
            <a:off x="4491831" y="4660900"/>
            <a:ext cx="38100" cy="1181100"/>
          </a:xfrm>
          <a:custGeom>
            <a:avLst/>
            <a:gdLst>
              <a:gd name="connsiteX0" fmla="*/ 12821 w 38100"/>
              <a:gd name="connsiteY0" fmla="*/ 1190000 h 1181100"/>
              <a:gd name="connsiteX1" fmla="*/ 12825 w 38100"/>
              <a:gd name="connsiteY1" fmla="*/ 19245 h 1181100"/>
            </a:gdLst>
            <a:ahLst/>
            <a:cxnLst>
              <a:cxn ang="0">
                <a:pos x="connsiteX0" y="connsiteY0"/>
              </a:cxn>
              <a:cxn ang="0">
                <a:pos x="connsiteX1" y="connsiteY1"/>
              </a:cxn>
            </a:cxnLst>
            <a:rect l="l" t="t" r="r" b="b"/>
            <a:pathLst>
              <a:path w="38100" h="1181100">
                <a:moveTo>
                  <a:pt x="12821" y="1190000"/>
                </a:moveTo>
                <a:lnTo>
                  <a:pt x="12825" y="19245"/>
                </a:lnTo>
              </a:path>
            </a:pathLst>
          </a:custGeom>
          <a:ln w="25400">
            <a:solidFill>
              <a:srgbClr val="E12300">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0" name="Freeform 340"/>
          <p:cNvSpPr/>
          <p:nvPr/>
        </p:nvSpPr>
        <p:spPr>
          <a:xfrm>
            <a:off x="4453731" y="5219700"/>
            <a:ext cx="101600" cy="114300"/>
          </a:xfrm>
          <a:custGeom>
            <a:avLst/>
            <a:gdLst>
              <a:gd name="connsiteX0" fmla="*/ 103501 w 101600"/>
              <a:gd name="connsiteY0" fmla="*/ 25173 h 114300"/>
              <a:gd name="connsiteX1" fmla="*/ 103501 w 101600"/>
              <a:gd name="connsiteY1" fmla="*/ 114974 h 114300"/>
              <a:gd name="connsiteX2" fmla="*/ 13699 w 101600"/>
              <a:gd name="connsiteY2" fmla="*/ 114974 h 114300"/>
              <a:gd name="connsiteX3" fmla="*/ 13699 w 101600"/>
              <a:gd name="connsiteY3" fmla="*/ 25173 h 114300"/>
              <a:gd name="connsiteX4" fmla="*/ 103501 w 101600"/>
              <a:gd name="connsiteY4" fmla="*/ 25173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14300">
                <a:moveTo>
                  <a:pt x="103501" y="25173"/>
                </a:moveTo>
                <a:cubicBezTo>
                  <a:pt x="128303" y="49976"/>
                  <a:pt x="128303" y="90171"/>
                  <a:pt x="103501" y="114974"/>
                </a:cubicBezTo>
                <a:cubicBezTo>
                  <a:pt x="78697" y="139777"/>
                  <a:pt x="38502" y="139777"/>
                  <a:pt x="13699" y="114974"/>
                </a:cubicBezTo>
                <a:cubicBezTo>
                  <a:pt x="-11103" y="90171"/>
                  <a:pt x="-11103" y="49976"/>
                  <a:pt x="13699" y="25173"/>
                </a:cubicBezTo>
                <a:cubicBezTo>
                  <a:pt x="38502" y="370"/>
                  <a:pt x="78697" y="370"/>
                  <a:pt x="103501" y="25173"/>
                </a:cubicBezTo>
                <a:close/>
              </a:path>
            </a:pathLst>
          </a:custGeom>
          <a:solidFill>
            <a:srgbClr val="000000">
              <a:alpha val="0"/>
            </a:srgbClr>
          </a:solidFill>
          <a:ln w="25400">
            <a:solidFill>
              <a:srgbClr val="0331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1" name="Freeform 341"/>
          <p:cNvSpPr/>
          <p:nvPr/>
        </p:nvSpPr>
        <p:spPr>
          <a:xfrm>
            <a:off x="4326731" y="4648200"/>
            <a:ext cx="342900" cy="25400"/>
          </a:xfrm>
          <a:custGeom>
            <a:avLst/>
            <a:gdLst>
              <a:gd name="connsiteX0" fmla="*/ 20476 w 342900"/>
              <a:gd name="connsiteY0" fmla="*/ 22122 h 25400"/>
              <a:gd name="connsiteX1" fmla="*/ 354293 w 342900"/>
              <a:gd name="connsiteY1" fmla="*/ 22128 h 25400"/>
            </a:gdLst>
            <a:ahLst/>
            <a:cxnLst>
              <a:cxn ang="0">
                <a:pos x="connsiteX0" y="connsiteY0"/>
              </a:cxn>
              <a:cxn ang="0">
                <a:pos x="connsiteX1" y="connsiteY1"/>
              </a:cxn>
            </a:cxnLst>
            <a:rect l="l" t="t" r="r" b="b"/>
            <a:pathLst>
              <a:path w="342900" h="25400">
                <a:moveTo>
                  <a:pt x="20476" y="22122"/>
                </a:moveTo>
                <a:lnTo>
                  <a:pt x="354293" y="22128"/>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2" name="Freeform 342"/>
          <p:cNvSpPr/>
          <p:nvPr/>
        </p:nvSpPr>
        <p:spPr>
          <a:xfrm>
            <a:off x="4326731" y="5842000"/>
            <a:ext cx="342900" cy="25400"/>
          </a:xfrm>
          <a:custGeom>
            <a:avLst/>
            <a:gdLst>
              <a:gd name="connsiteX0" fmla="*/ 20500 w 342900"/>
              <a:gd name="connsiteY0" fmla="*/ 24968 h 25400"/>
              <a:gd name="connsiteX1" fmla="*/ 354317 w 342900"/>
              <a:gd name="connsiteY1" fmla="*/ 24974 h 25400"/>
            </a:gdLst>
            <a:ahLst/>
            <a:cxnLst>
              <a:cxn ang="0">
                <a:pos x="connsiteX0" y="connsiteY0"/>
              </a:cxn>
              <a:cxn ang="0">
                <a:pos x="connsiteX1" y="connsiteY1"/>
              </a:cxn>
            </a:cxnLst>
            <a:rect l="l" t="t" r="r" b="b"/>
            <a:pathLst>
              <a:path w="342900" h="25400">
                <a:moveTo>
                  <a:pt x="20500" y="24968"/>
                </a:moveTo>
                <a:lnTo>
                  <a:pt x="354317" y="24974"/>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3" name="Freeform 343"/>
          <p:cNvSpPr/>
          <p:nvPr/>
        </p:nvSpPr>
        <p:spPr>
          <a:xfrm>
            <a:off x="5876131" y="4165600"/>
            <a:ext cx="38100" cy="1181100"/>
          </a:xfrm>
          <a:custGeom>
            <a:avLst/>
            <a:gdLst>
              <a:gd name="connsiteX0" fmla="*/ 21634 w 38100"/>
              <a:gd name="connsiteY0" fmla="*/ 1186274 h 1181100"/>
              <a:gd name="connsiteX1" fmla="*/ 21637 w 38100"/>
              <a:gd name="connsiteY1" fmla="*/ 15519 h 1181100"/>
            </a:gdLst>
            <a:ahLst/>
            <a:cxnLst>
              <a:cxn ang="0">
                <a:pos x="connsiteX0" y="connsiteY0"/>
              </a:cxn>
              <a:cxn ang="0">
                <a:pos x="connsiteX1" y="connsiteY1"/>
              </a:cxn>
            </a:cxnLst>
            <a:rect l="l" t="t" r="r" b="b"/>
            <a:pathLst>
              <a:path w="38100" h="1181100">
                <a:moveTo>
                  <a:pt x="21634" y="1186274"/>
                </a:moveTo>
                <a:lnTo>
                  <a:pt x="21637" y="15519"/>
                </a:lnTo>
              </a:path>
            </a:pathLst>
          </a:custGeom>
          <a:ln w="25400">
            <a:solidFill>
              <a:srgbClr val="E12300">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4" name="Freeform 344"/>
          <p:cNvSpPr/>
          <p:nvPr/>
        </p:nvSpPr>
        <p:spPr>
          <a:xfrm>
            <a:off x="5838031" y="4724400"/>
            <a:ext cx="101600" cy="101600"/>
          </a:xfrm>
          <a:custGeom>
            <a:avLst/>
            <a:gdLst>
              <a:gd name="connsiteX0" fmla="*/ 112312 w 101600"/>
              <a:gd name="connsiteY0" fmla="*/ 21446 h 101600"/>
              <a:gd name="connsiteX1" fmla="*/ 112312 w 101600"/>
              <a:gd name="connsiteY1" fmla="*/ 111248 h 101600"/>
              <a:gd name="connsiteX2" fmla="*/ 22510 w 101600"/>
              <a:gd name="connsiteY2" fmla="*/ 111248 h 101600"/>
              <a:gd name="connsiteX3" fmla="*/ 22510 w 101600"/>
              <a:gd name="connsiteY3" fmla="*/ 21446 h 101600"/>
              <a:gd name="connsiteX4" fmla="*/ 112312 w 101600"/>
              <a:gd name="connsiteY4" fmla="*/ 21446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112312" y="21446"/>
                </a:moveTo>
                <a:cubicBezTo>
                  <a:pt x="137115" y="46249"/>
                  <a:pt x="137115" y="86445"/>
                  <a:pt x="112312" y="111248"/>
                </a:cubicBezTo>
                <a:cubicBezTo>
                  <a:pt x="87509" y="136051"/>
                  <a:pt x="47313" y="136051"/>
                  <a:pt x="22510" y="111248"/>
                </a:cubicBezTo>
                <a:cubicBezTo>
                  <a:pt x="-2292" y="86445"/>
                  <a:pt x="-2292" y="46249"/>
                  <a:pt x="22510" y="21446"/>
                </a:cubicBezTo>
                <a:cubicBezTo>
                  <a:pt x="47313" y="-3356"/>
                  <a:pt x="87509" y="-3356"/>
                  <a:pt x="112312" y="21446"/>
                </a:cubicBezTo>
                <a:close/>
              </a:path>
            </a:pathLst>
          </a:custGeom>
          <a:solidFill>
            <a:srgbClr val="000000">
              <a:alpha val="0"/>
            </a:srgbClr>
          </a:solidFill>
          <a:ln w="25400">
            <a:solidFill>
              <a:srgbClr val="0331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5" name="Freeform 345"/>
          <p:cNvSpPr/>
          <p:nvPr/>
        </p:nvSpPr>
        <p:spPr>
          <a:xfrm>
            <a:off x="5723731" y="4152900"/>
            <a:ext cx="342900" cy="25400"/>
          </a:xfrm>
          <a:custGeom>
            <a:avLst/>
            <a:gdLst>
              <a:gd name="connsiteX0" fmla="*/ 16587 w 342900"/>
              <a:gd name="connsiteY0" fmla="*/ 18395 h 25400"/>
              <a:gd name="connsiteX1" fmla="*/ 350404 w 342900"/>
              <a:gd name="connsiteY1" fmla="*/ 18401 h 25400"/>
            </a:gdLst>
            <a:ahLst/>
            <a:cxnLst>
              <a:cxn ang="0">
                <a:pos x="connsiteX0" y="connsiteY0"/>
              </a:cxn>
              <a:cxn ang="0">
                <a:pos x="connsiteX1" y="connsiteY1"/>
              </a:cxn>
            </a:cxnLst>
            <a:rect l="l" t="t" r="r" b="b"/>
            <a:pathLst>
              <a:path w="342900" h="25400">
                <a:moveTo>
                  <a:pt x="16587" y="18395"/>
                </a:moveTo>
                <a:lnTo>
                  <a:pt x="350404" y="18401"/>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6" name="Freeform 346"/>
          <p:cNvSpPr/>
          <p:nvPr/>
        </p:nvSpPr>
        <p:spPr>
          <a:xfrm>
            <a:off x="5723731" y="5346700"/>
            <a:ext cx="342900" cy="25400"/>
          </a:xfrm>
          <a:custGeom>
            <a:avLst/>
            <a:gdLst>
              <a:gd name="connsiteX0" fmla="*/ 16611 w 342900"/>
              <a:gd name="connsiteY0" fmla="*/ 21242 h 25400"/>
              <a:gd name="connsiteX1" fmla="*/ 350429 w 342900"/>
              <a:gd name="connsiteY1" fmla="*/ 21248 h 25400"/>
            </a:gdLst>
            <a:ahLst/>
            <a:cxnLst>
              <a:cxn ang="0">
                <a:pos x="connsiteX0" y="connsiteY0"/>
              </a:cxn>
              <a:cxn ang="0">
                <a:pos x="connsiteX1" y="connsiteY1"/>
              </a:cxn>
            </a:cxnLst>
            <a:rect l="l" t="t" r="r" b="b"/>
            <a:pathLst>
              <a:path w="342900" h="25400">
                <a:moveTo>
                  <a:pt x="16611" y="21242"/>
                </a:moveTo>
                <a:lnTo>
                  <a:pt x="350429" y="21248"/>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7" name="Freeform 347"/>
          <p:cNvSpPr/>
          <p:nvPr/>
        </p:nvSpPr>
        <p:spPr>
          <a:xfrm>
            <a:off x="7273131" y="3975100"/>
            <a:ext cx="38100" cy="1181100"/>
          </a:xfrm>
          <a:custGeom>
            <a:avLst/>
            <a:gdLst>
              <a:gd name="connsiteX0" fmla="*/ 17746 w 38100"/>
              <a:gd name="connsiteY0" fmla="*/ 1188448 h 1181100"/>
              <a:gd name="connsiteX1" fmla="*/ 17750 w 38100"/>
              <a:gd name="connsiteY1" fmla="*/ 17693 h 1181100"/>
            </a:gdLst>
            <a:ahLst/>
            <a:cxnLst>
              <a:cxn ang="0">
                <a:pos x="connsiteX0" y="connsiteY0"/>
              </a:cxn>
              <a:cxn ang="0">
                <a:pos x="connsiteX1" y="connsiteY1"/>
              </a:cxn>
            </a:cxnLst>
            <a:rect l="l" t="t" r="r" b="b"/>
            <a:pathLst>
              <a:path w="38100" h="1181100">
                <a:moveTo>
                  <a:pt x="17746" y="1188448"/>
                </a:moveTo>
                <a:lnTo>
                  <a:pt x="17750" y="17693"/>
                </a:lnTo>
              </a:path>
            </a:pathLst>
          </a:custGeom>
          <a:ln w="25400">
            <a:solidFill>
              <a:srgbClr val="E12300">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8" name="Freeform 348"/>
          <p:cNvSpPr/>
          <p:nvPr/>
        </p:nvSpPr>
        <p:spPr>
          <a:xfrm>
            <a:off x="7235031" y="4533900"/>
            <a:ext cx="101600" cy="101600"/>
          </a:xfrm>
          <a:custGeom>
            <a:avLst/>
            <a:gdLst>
              <a:gd name="connsiteX0" fmla="*/ 108424 w 101600"/>
              <a:gd name="connsiteY0" fmla="*/ 23620 h 101600"/>
              <a:gd name="connsiteX1" fmla="*/ 108424 w 101600"/>
              <a:gd name="connsiteY1" fmla="*/ 113422 h 101600"/>
              <a:gd name="connsiteX2" fmla="*/ 18622 w 101600"/>
              <a:gd name="connsiteY2" fmla="*/ 113422 h 101600"/>
              <a:gd name="connsiteX3" fmla="*/ 18622 w 101600"/>
              <a:gd name="connsiteY3" fmla="*/ 23620 h 101600"/>
              <a:gd name="connsiteX4" fmla="*/ 108424 w 101600"/>
              <a:gd name="connsiteY4" fmla="*/ 23620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108424" y="23620"/>
                </a:moveTo>
                <a:cubicBezTo>
                  <a:pt x="133227" y="48423"/>
                  <a:pt x="133227" y="88619"/>
                  <a:pt x="108424" y="113422"/>
                </a:cubicBezTo>
                <a:cubicBezTo>
                  <a:pt x="83621" y="138225"/>
                  <a:pt x="43426" y="138225"/>
                  <a:pt x="18622" y="113422"/>
                </a:cubicBezTo>
                <a:cubicBezTo>
                  <a:pt x="-6180" y="88619"/>
                  <a:pt x="-6180" y="48423"/>
                  <a:pt x="18622" y="23620"/>
                </a:cubicBezTo>
                <a:cubicBezTo>
                  <a:pt x="43426" y="-1182"/>
                  <a:pt x="83621" y="-1182"/>
                  <a:pt x="108424" y="23620"/>
                </a:cubicBezTo>
                <a:close/>
              </a:path>
            </a:pathLst>
          </a:custGeom>
          <a:solidFill>
            <a:srgbClr val="000000">
              <a:alpha val="0"/>
            </a:srgbClr>
          </a:solidFill>
          <a:ln w="25400">
            <a:solidFill>
              <a:srgbClr val="0331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49" name="Freeform 349"/>
          <p:cNvSpPr/>
          <p:nvPr/>
        </p:nvSpPr>
        <p:spPr>
          <a:xfrm>
            <a:off x="7120731" y="3962400"/>
            <a:ext cx="342900" cy="25400"/>
          </a:xfrm>
          <a:custGeom>
            <a:avLst/>
            <a:gdLst>
              <a:gd name="connsiteX0" fmla="*/ 12700 w 342900"/>
              <a:gd name="connsiteY0" fmla="*/ 20570 h 25400"/>
              <a:gd name="connsiteX1" fmla="*/ 346517 w 342900"/>
              <a:gd name="connsiteY1" fmla="*/ 20575 h 25400"/>
            </a:gdLst>
            <a:ahLst/>
            <a:cxnLst>
              <a:cxn ang="0">
                <a:pos x="connsiteX0" y="connsiteY0"/>
              </a:cxn>
              <a:cxn ang="0">
                <a:pos x="connsiteX1" y="connsiteY1"/>
              </a:cxn>
            </a:cxnLst>
            <a:rect l="l" t="t" r="r" b="b"/>
            <a:pathLst>
              <a:path w="342900" h="25400">
                <a:moveTo>
                  <a:pt x="12700" y="20570"/>
                </a:moveTo>
                <a:lnTo>
                  <a:pt x="346517" y="20575"/>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0" name="Freeform 350"/>
          <p:cNvSpPr/>
          <p:nvPr/>
        </p:nvSpPr>
        <p:spPr>
          <a:xfrm>
            <a:off x="7120731" y="5156200"/>
            <a:ext cx="342900" cy="25400"/>
          </a:xfrm>
          <a:custGeom>
            <a:avLst/>
            <a:gdLst>
              <a:gd name="connsiteX0" fmla="*/ 12724 w 342900"/>
              <a:gd name="connsiteY0" fmla="*/ 23417 h 25400"/>
              <a:gd name="connsiteX1" fmla="*/ 346541 w 342900"/>
              <a:gd name="connsiteY1" fmla="*/ 23423 h 25400"/>
            </a:gdLst>
            <a:ahLst/>
            <a:cxnLst>
              <a:cxn ang="0">
                <a:pos x="connsiteX0" y="connsiteY0"/>
              </a:cxn>
              <a:cxn ang="0">
                <a:pos x="connsiteX1" y="connsiteY1"/>
              </a:cxn>
            </a:cxnLst>
            <a:rect l="l" t="t" r="r" b="b"/>
            <a:pathLst>
              <a:path w="342900" h="25400">
                <a:moveTo>
                  <a:pt x="12724" y="23417"/>
                </a:moveTo>
                <a:lnTo>
                  <a:pt x="346541" y="23423"/>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1" name="Freeform 351"/>
          <p:cNvSpPr/>
          <p:nvPr/>
        </p:nvSpPr>
        <p:spPr>
          <a:xfrm>
            <a:off x="11527631" y="3086100"/>
            <a:ext cx="38100" cy="1181100"/>
          </a:xfrm>
          <a:custGeom>
            <a:avLst/>
            <a:gdLst>
              <a:gd name="connsiteX0" fmla="*/ 24894 w 38100"/>
              <a:gd name="connsiteY0" fmla="*/ 1185504 h 1181100"/>
              <a:gd name="connsiteX1" fmla="*/ 24898 w 38100"/>
              <a:gd name="connsiteY1" fmla="*/ 14749 h 1181100"/>
            </a:gdLst>
            <a:ahLst/>
            <a:cxnLst>
              <a:cxn ang="0">
                <a:pos x="connsiteX0" y="connsiteY0"/>
              </a:cxn>
              <a:cxn ang="0">
                <a:pos x="connsiteX1" y="connsiteY1"/>
              </a:cxn>
            </a:cxnLst>
            <a:rect l="l" t="t" r="r" b="b"/>
            <a:pathLst>
              <a:path w="38100" h="1181100">
                <a:moveTo>
                  <a:pt x="24894" y="1185504"/>
                </a:moveTo>
                <a:lnTo>
                  <a:pt x="24898" y="14749"/>
                </a:lnTo>
              </a:path>
            </a:pathLst>
          </a:custGeom>
          <a:ln w="25400">
            <a:solidFill>
              <a:srgbClr val="E12300">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2" name="Freeform 352"/>
          <p:cNvSpPr/>
          <p:nvPr/>
        </p:nvSpPr>
        <p:spPr>
          <a:xfrm>
            <a:off x="11502231" y="3644900"/>
            <a:ext cx="101600" cy="101600"/>
          </a:xfrm>
          <a:custGeom>
            <a:avLst/>
            <a:gdLst>
              <a:gd name="connsiteX0" fmla="*/ 102872 w 101600"/>
              <a:gd name="connsiteY0" fmla="*/ 20677 h 101600"/>
              <a:gd name="connsiteX1" fmla="*/ 102872 w 101600"/>
              <a:gd name="connsiteY1" fmla="*/ 110478 h 101600"/>
              <a:gd name="connsiteX2" fmla="*/ 13071 w 101600"/>
              <a:gd name="connsiteY2" fmla="*/ 110478 h 101600"/>
              <a:gd name="connsiteX3" fmla="*/ 13071 w 101600"/>
              <a:gd name="connsiteY3" fmla="*/ 20677 h 101600"/>
              <a:gd name="connsiteX4" fmla="*/ 102872 w 101600"/>
              <a:gd name="connsiteY4" fmla="*/ 20677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102872" y="20677"/>
                </a:moveTo>
                <a:cubicBezTo>
                  <a:pt x="127675" y="45480"/>
                  <a:pt x="127675" y="85675"/>
                  <a:pt x="102872" y="110478"/>
                </a:cubicBezTo>
                <a:cubicBezTo>
                  <a:pt x="78070" y="135282"/>
                  <a:pt x="37874" y="135282"/>
                  <a:pt x="13071" y="110478"/>
                </a:cubicBezTo>
                <a:cubicBezTo>
                  <a:pt x="-11731" y="85675"/>
                  <a:pt x="-11731" y="45480"/>
                  <a:pt x="13071" y="20677"/>
                </a:cubicBezTo>
                <a:cubicBezTo>
                  <a:pt x="37874" y="-4126"/>
                  <a:pt x="78070" y="-4126"/>
                  <a:pt x="102872" y="20677"/>
                </a:cubicBezTo>
                <a:close/>
              </a:path>
            </a:pathLst>
          </a:custGeom>
          <a:solidFill>
            <a:srgbClr val="000000">
              <a:alpha val="0"/>
            </a:srgbClr>
          </a:solidFill>
          <a:ln w="25400">
            <a:solidFill>
              <a:srgbClr val="0331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3" name="Freeform 353"/>
          <p:cNvSpPr/>
          <p:nvPr/>
        </p:nvSpPr>
        <p:spPr>
          <a:xfrm>
            <a:off x="11375231" y="3073400"/>
            <a:ext cx="342900" cy="25400"/>
          </a:xfrm>
          <a:custGeom>
            <a:avLst/>
            <a:gdLst>
              <a:gd name="connsiteX0" fmla="*/ 19847 w 342900"/>
              <a:gd name="connsiteY0" fmla="*/ 17626 h 25400"/>
              <a:gd name="connsiteX1" fmla="*/ 353665 w 342900"/>
              <a:gd name="connsiteY1" fmla="*/ 17632 h 25400"/>
            </a:gdLst>
            <a:ahLst/>
            <a:cxnLst>
              <a:cxn ang="0">
                <a:pos x="connsiteX0" y="connsiteY0"/>
              </a:cxn>
              <a:cxn ang="0">
                <a:pos x="connsiteX1" y="connsiteY1"/>
              </a:cxn>
            </a:cxnLst>
            <a:rect l="l" t="t" r="r" b="b"/>
            <a:pathLst>
              <a:path w="342900" h="25400">
                <a:moveTo>
                  <a:pt x="19847" y="17626"/>
                </a:moveTo>
                <a:lnTo>
                  <a:pt x="353665" y="17632"/>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4" name="Freeform 354"/>
          <p:cNvSpPr/>
          <p:nvPr/>
        </p:nvSpPr>
        <p:spPr>
          <a:xfrm>
            <a:off x="11375231" y="4267200"/>
            <a:ext cx="342900" cy="25400"/>
          </a:xfrm>
          <a:custGeom>
            <a:avLst/>
            <a:gdLst>
              <a:gd name="connsiteX0" fmla="*/ 19871 w 342900"/>
              <a:gd name="connsiteY0" fmla="*/ 20473 h 25400"/>
              <a:gd name="connsiteX1" fmla="*/ 353689 w 342900"/>
              <a:gd name="connsiteY1" fmla="*/ 20479 h 25400"/>
            </a:gdLst>
            <a:ahLst/>
            <a:cxnLst>
              <a:cxn ang="0">
                <a:pos x="connsiteX0" y="connsiteY0"/>
              </a:cxn>
              <a:cxn ang="0">
                <a:pos x="connsiteX1" y="connsiteY1"/>
              </a:cxn>
            </a:cxnLst>
            <a:rect l="l" t="t" r="r" b="b"/>
            <a:pathLst>
              <a:path w="342900" h="25400">
                <a:moveTo>
                  <a:pt x="19871" y="20473"/>
                </a:moveTo>
                <a:lnTo>
                  <a:pt x="353689" y="20479"/>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5" name="Freeform 355"/>
          <p:cNvSpPr/>
          <p:nvPr/>
        </p:nvSpPr>
        <p:spPr>
          <a:xfrm>
            <a:off x="12797631" y="3035300"/>
            <a:ext cx="38100" cy="1181100"/>
          </a:xfrm>
          <a:custGeom>
            <a:avLst/>
            <a:gdLst>
              <a:gd name="connsiteX0" fmla="*/ 13304 w 38100"/>
              <a:gd name="connsiteY0" fmla="*/ 1184257 h 1181100"/>
              <a:gd name="connsiteX1" fmla="*/ 13307 w 38100"/>
              <a:gd name="connsiteY1" fmla="*/ 13502 h 1181100"/>
            </a:gdLst>
            <a:ahLst/>
            <a:cxnLst>
              <a:cxn ang="0">
                <a:pos x="connsiteX0" y="connsiteY0"/>
              </a:cxn>
              <a:cxn ang="0">
                <a:pos x="connsiteX1" y="connsiteY1"/>
              </a:cxn>
            </a:cxnLst>
            <a:rect l="l" t="t" r="r" b="b"/>
            <a:pathLst>
              <a:path w="38100" h="1181100">
                <a:moveTo>
                  <a:pt x="13304" y="1184257"/>
                </a:moveTo>
                <a:lnTo>
                  <a:pt x="13307" y="13502"/>
                </a:lnTo>
              </a:path>
            </a:pathLst>
          </a:custGeom>
          <a:ln w="25400">
            <a:solidFill>
              <a:srgbClr val="E12300">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6" name="Freeform 356"/>
          <p:cNvSpPr/>
          <p:nvPr/>
        </p:nvSpPr>
        <p:spPr>
          <a:xfrm>
            <a:off x="12759531" y="3594100"/>
            <a:ext cx="101600" cy="101600"/>
          </a:xfrm>
          <a:custGeom>
            <a:avLst/>
            <a:gdLst>
              <a:gd name="connsiteX0" fmla="*/ 103985 w 101600"/>
              <a:gd name="connsiteY0" fmla="*/ 19429 h 101600"/>
              <a:gd name="connsiteX1" fmla="*/ 103985 w 101600"/>
              <a:gd name="connsiteY1" fmla="*/ 109231 h 101600"/>
              <a:gd name="connsiteX2" fmla="*/ 14182 w 101600"/>
              <a:gd name="connsiteY2" fmla="*/ 109231 h 101600"/>
              <a:gd name="connsiteX3" fmla="*/ 14182 w 101600"/>
              <a:gd name="connsiteY3" fmla="*/ 19429 h 101600"/>
              <a:gd name="connsiteX4" fmla="*/ 103985 w 101600"/>
              <a:gd name="connsiteY4" fmla="*/ 19429 h 10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600" h="101600">
                <a:moveTo>
                  <a:pt x="103985" y="19429"/>
                </a:moveTo>
                <a:cubicBezTo>
                  <a:pt x="128787" y="44232"/>
                  <a:pt x="128787" y="84428"/>
                  <a:pt x="103985" y="109231"/>
                </a:cubicBezTo>
                <a:cubicBezTo>
                  <a:pt x="79181" y="134034"/>
                  <a:pt x="38985" y="134034"/>
                  <a:pt x="14182" y="109231"/>
                </a:cubicBezTo>
                <a:cubicBezTo>
                  <a:pt x="-10620" y="84428"/>
                  <a:pt x="-10620" y="44232"/>
                  <a:pt x="14182" y="19429"/>
                </a:cubicBezTo>
                <a:cubicBezTo>
                  <a:pt x="38985" y="-5373"/>
                  <a:pt x="79181" y="-5373"/>
                  <a:pt x="103985" y="19429"/>
                </a:cubicBezTo>
                <a:close/>
              </a:path>
            </a:pathLst>
          </a:custGeom>
          <a:solidFill>
            <a:srgbClr val="000000">
              <a:alpha val="0"/>
            </a:srgbClr>
          </a:solidFill>
          <a:ln w="25400">
            <a:solidFill>
              <a:srgbClr val="0331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7" name="Freeform 357"/>
          <p:cNvSpPr/>
          <p:nvPr/>
        </p:nvSpPr>
        <p:spPr>
          <a:xfrm>
            <a:off x="12632531" y="3022600"/>
            <a:ext cx="342900" cy="25400"/>
          </a:xfrm>
          <a:custGeom>
            <a:avLst/>
            <a:gdLst>
              <a:gd name="connsiteX0" fmla="*/ 20959 w 342900"/>
              <a:gd name="connsiteY0" fmla="*/ 16378 h 25400"/>
              <a:gd name="connsiteX1" fmla="*/ 354776 w 342900"/>
              <a:gd name="connsiteY1" fmla="*/ 16384 h 25400"/>
            </a:gdLst>
            <a:ahLst/>
            <a:cxnLst>
              <a:cxn ang="0">
                <a:pos x="connsiteX0" y="connsiteY0"/>
              </a:cxn>
              <a:cxn ang="0">
                <a:pos x="connsiteX1" y="connsiteY1"/>
              </a:cxn>
            </a:cxnLst>
            <a:rect l="l" t="t" r="r" b="b"/>
            <a:pathLst>
              <a:path w="342900" h="25400">
                <a:moveTo>
                  <a:pt x="20959" y="16378"/>
                </a:moveTo>
                <a:lnTo>
                  <a:pt x="354776" y="16384"/>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8" name="Freeform 358"/>
          <p:cNvSpPr/>
          <p:nvPr/>
        </p:nvSpPr>
        <p:spPr>
          <a:xfrm>
            <a:off x="12632531" y="4216400"/>
            <a:ext cx="342900" cy="25400"/>
          </a:xfrm>
          <a:custGeom>
            <a:avLst/>
            <a:gdLst>
              <a:gd name="connsiteX0" fmla="*/ 20983 w 342900"/>
              <a:gd name="connsiteY0" fmla="*/ 19226 h 25400"/>
              <a:gd name="connsiteX1" fmla="*/ 354800 w 342900"/>
              <a:gd name="connsiteY1" fmla="*/ 19232 h 25400"/>
            </a:gdLst>
            <a:ahLst/>
            <a:cxnLst>
              <a:cxn ang="0">
                <a:pos x="connsiteX0" y="connsiteY0"/>
              </a:cxn>
              <a:cxn ang="0">
                <a:pos x="connsiteX1" y="connsiteY1"/>
              </a:cxn>
            </a:cxnLst>
            <a:rect l="l" t="t" r="r" b="b"/>
            <a:pathLst>
              <a:path w="342900" h="25400">
                <a:moveTo>
                  <a:pt x="20983" y="19226"/>
                </a:moveTo>
                <a:lnTo>
                  <a:pt x="354800" y="19232"/>
                </a:lnTo>
              </a:path>
            </a:pathLst>
          </a:custGeom>
          <a:ln w="25399">
            <a:solidFill>
              <a:srgbClr val="FE24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9" name="TextBox 359"/>
          <p:cNvSpPr txBox="1"/>
          <p:nvPr/>
        </p:nvSpPr>
        <p:spPr>
          <a:xfrm>
            <a:off x="2645094" y="2950235"/>
            <a:ext cx="11379200" cy="1513235"/>
          </a:xfrm>
          <a:prstGeom prst="rect">
            <a:avLst/>
          </a:prstGeom>
          <a:noFill/>
        </p:spPr>
        <p:txBody>
          <a:bodyPr wrap="square" lIns="0" tIns="0" rIns="0" bIns="0" rtlCol="0" anchor="t">
            <a:spAutoFit/>
          </a:bodyPr>
          <a:lstStyle/>
          <a:p>
            <a:pPr>
              <a:lnSpc>
                <a:spcPts val="1000"/>
              </a:lnSpc>
            </a:pPr>
            <a:endParaRPr lang="en-US">
              <a:solidFill>
                <a:srgbClr val="000000"/>
              </a:solidFill>
              <a:latin typeface="+mj-lt"/>
              <a:ea typeface="Arial"/>
              <a:cs typeface="Calibri Light"/>
            </a:endParaRPr>
          </a:p>
          <a:p>
            <a:pPr>
              <a:lnSpc>
                <a:spcPts val="1000"/>
              </a:lnSpc>
            </a:pPr>
            <a:endParaRPr lang="en-US">
              <a:latin typeface="+mj-lt"/>
            </a:endParaRPr>
          </a:p>
          <a:p>
            <a:pPr>
              <a:lnSpc>
                <a:spcPts val="1000"/>
              </a:lnSpc>
            </a:pPr>
            <a:endParaRPr lang="en-US">
              <a:latin typeface="+mj-lt"/>
            </a:endParaRPr>
          </a:p>
          <a:p>
            <a:pPr>
              <a:lnSpc>
                <a:spcPts val="1000"/>
              </a:lnSpc>
            </a:pPr>
            <a:endParaRPr lang="en-US">
              <a:latin typeface="+mj-lt"/>
            </a:endParaRPr>
          </a:p>
          <a:p>
            <a:pPr indent="6511290">
              <a:lnSpc>
                <a:spcPct val="143750"/>
              </a:lnSpc>
            </a:pPr>
            <a:r>
              <a:rPr lang="en-US" altLang="zh-CN" sz="5000" spc="265">
                <a:solidFill>
                  <a:srgbClr val="000000"/>
                </a:solidFill>
                <a:latin typeface="+mj-lt"/>
                <a:ea typeface="Times New Roman"/>
              </a:rPr>
              <a:t>···</a:t>
            </a:r>
            <a:endParaRPr lang="en-US" altLang="zh-CN" sz="5000" spc="265">
              <a:solidFill>
                <a:srgbClr val="000000"/>
              </a:solidFill>
              <a:latin typeface="+mj-lt"/>
              <a:ea typeface="Times New Roman"/>
              <a:cs typeface="Calibri Light" panose="020F0302020204030204"/>
            </a:endParaRPr>
          </a:p>
        </p:txBody>
      </p:sp>
      <p:sp>
        <p:nvSpPr>
          <p:cNvPr id="360" name="TextBox 360"/>
          <p:cNvSpPr txBox="1"/>
          <p:nvPr/>
        </p:nvSpPr>
        <p:spPr>
          <a:xfrm>
            <a:off x="4453732" y="6367606"/>
            <a:ext cx="8750503" cy="396240"/>
          </a:xfrm>
          <a:prstGeom prst="rect">
            <a:avLst/>
          </a:prstGeom>
          <a:noFill/>
        </p:spPr>
        <p:txBody>
          <a:bodyPr wrap="square" lIns="0" tIns="0" rIns="0" bIns="0" rtlCol="0">
            <a:spAutoFit/>
          </a:bodyPr>
          <a:lstStyle/>
          <a:p>
            <a:pPr>
              <a:tabLst>
                <a:tab pos="1397076" algn="l"/>
                <a:tab pos="2794152" algn="l"/>
                <a:tab pos="7112178" algn="l"/>
                <a:tab pos="8458403" algn="l"/>
              </a:tabLst>
            </a:pPr>
            <a:r>
              <a:rPr lang="en-US" altLang="zh-CN" sz="2600">
                <a:solidFill>
                  <a:srgbClr val="000000"/>
                </a:solidFill>
                <a:latin typeface="Arial"/>
                <a:ea typeface="Arial"/>
              </a:rPr>
              <a:t>1	2	3	</a:t>
            </a:r>
            <a:r>
              <a:rPr lang="en-US" altLang="zh-CN" sz="2600" spc="-5">
                <a:solidFill>
                  <a:srgbClr val="000000"/>
                </a:solidFill>
                <a:latin typeface="Arial"/>
                <a:ea typeface="Arial"/>
              </a:rPr>
              <a:t>k-1	</a:t>
            </a:r>
            <a:r>
              <a:rPr lang="en-US" altLang="zh-CN" sz="2600" spc="-45">
                <a:solidFill>
                  <a:srgbClr val="000000"/>
                </a:solidFill>
                <a:latin typeface="Arial"/>
                <a:ea typeface="Arial"/>
              </a:rPr>
              <a:t>k</a:t>
            </a:r>
          </a:p>
        </p:txBody>
      </p:sp>
      <p:sp>
        <p:nvSpPr>
          <p:cNvPr id="361" name="TextBox 361"/>
          <p:cNvSpPr txBox="1"/>
          <p:nvPr/>
        </p:nvSpPr>
        <p:spPr>
          <a:xfrm>
            <a:off x="5190332" y="7053326"/>
            <a:ext cx="7485167" cy="396240"/>
          </a:xfrm>
          <a:prstGeom prst="rect">
            <a:avLst/>
          </a:prstGeom>
          <a:noFill/>
        </p:spPr>
        <p:txBody>
          <a:bodyPr wrap="square" lIns="0" tIns="0" rIns="0" bIns="0" rtlCol="0">
            <a:spAutoFit/>
          </a:bodyPr>
          <a:lstStyle/>
          <a:p>
            <a:r>
              <a:rPr lang="en-US" altLang="zh-CN" sz="2600" spc="25">
                <a:solidFill>
                  <a:srgbClr val="000000"/>
                </a:solidFill>
                <a:latin typeface="Arial"/>
                <a:ea typeface="Arial"/>
              </a:rPr>
              <a:t>hypotheses</a:t>
            </a:r>
            <a:r>
              <a:rPr lang="en-US" altLang="zh-CN" sz="2600" spc="15">
                <a:solidFill>
                  <a:srgbClr val="000000"/>
                </a:solidFill>
                <a:latin typeface="Arial"/>
                <a:cs typeface="Arial"/>
              </a:rPr>
              <a:t> </a:t>
            </a:r>
            <a:r>
              <a:rPr lang="en-US" altLang="zh-CN" sz="2600" spc="25">
                <a:solidFill>
                  <a:srgbClr val="000000"/>
                </a:solidFill>
                <a:latin typeface="Arial"/>
                <a:ea typeface="Arial"/>
              </a:rPr>
              <a:t>(ordered</a:t>
            </a:r>
            <a:r>
              <a:rPr lang="en-US" altLang="zh-CN" sz="2600" spc="15">
                <a:solidFill>
                  <a:srgbClr val="000000"/>
                </a:solidFill>
                <a:latin typeface="Arial"/>
                <a:cs typeface="Arial"/>
              </a:rPr>
              <a:t> </a:t>
            </a:r>
            <a:r>
              <a:rPr lang="en-US" altLang="zh-CN" sz="2600" spc="25">
                <a:solidFill>
                  <a:srgbClr val="000000"/>
                </a:solidFill>
                <a:latin typeface="Arial"/>
                <a:ea typeface="Arial"/>
              </a:rPr>
              <a:t>according</a:t>
            </a:r>
            <a:r>
              <a:rPr lang="en-US" altLang="zh-CN" sz="2600" spc="15">
                <a:solidFill>
                  <a:srgbClr val="000000"/>
                </a:solidFill>
                <a:latin typeface="Arial"/>
                <a:cs typeface="Arial"/>
              </a:rPr>
              <a:t> </a:t>
            </a:r>
            <a:r>
              <a:rPr lang="en-US" altLang="zh-CN" sz="2600" spc="25">
                <a:solidFill>
                  <a:srgbClr val="000000"/>
                </a:solidFill>
                <a:latin typeface="Arial"/>
                <a:ea typeface="Arial"/>
              </a:rPr>
              <a:t>to</a:t>
            </a:r>
            <a:r>
              <a:rPr lang="en-US" altLang="zh-CN" sz="2600" spc="20">
                <a:solidFill>
                  <a:srgbClr val="000000"/>
                </a:solidFill>
                <a:latin typeface="Arial"/>
                <a:cs typeface="Arial"/>
              </a:rPr>
              <a:t> </a:t>
            </a:r>
            <a:r>
              <a:rPr lang="en-US" altLang="zh-CN" sz="2600" spc="20">
                <a:solidFill>
                  <a:srgbClr val="000000"/>
                </a:solidFill>
                <a:latin typeface="Arial"/>
                <a:ea typeface="Arial"/>
              </a:rPr>
              <a:t>empirical</a:t>
            </a:r>
            <a:r>
              <a:rPr lang="en-US" altLang="zh-CN" sz="2600" spc="15">
                <a:solidFill>
                  <a:srgbClr val="000000"/>
                </a:solidFill>
                <a:latin typeface="Arial"/>
                <a:cs typeface="Arial"/>
              </a:rPr>
              <a:t> </a:t>
            </a:r>
            <a:r>
              <a:rPr lang="en-US" altLang="zh-CN" sz="2600" spc="25">
                <a:solidFill>
                  <a:srgbClr val="000000"/>
                </a:solidFill>
                <a:latin typeface="Arial"/>
                <a:ea typeface="Arial"/>
              </a:rPr>
              <a:t>risks)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18</a:t>
            </a:fld>
            <a:endParaRPr lang="en-US"/>
          </a:p>
        </p:txBody>
      </p:sp>
      <p:sp>
        <p:nvSpPr>
          <p:cNvPr id="2" name="TextBox 1">
            <a:extLst>
              <a:ext uri="{FF2B5EF4-FFF2-40B4-BE49-F238E27FC236}">
                <a16:creationId xmlns:a16="http://schemas.microsoft.com/office/drawing/2014/main" id="{A8CB969F-AFD0-4A0D-B543-A0AFFAF46786}"/>
              </a:ext>
            </a:extLst>
          </p:cNvPr>
          <p:cNvSpPr txBox="1"/>
          <p:nvPr/>
        </p:nvSpPr>
        <p:spPr>
          <a:xfrm>
            <a:off x="1322418" y="643015"/>
            <a:ext cx="14461265" cy="126957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Empirical Risks and Confidence Intervals</a:t>
            </a:r>
            <a:endParaRPr lang="en-US" sz="6250">
              <a:ea typeface="+mn-lt"/>
              <a:cs typeface="+mn-lt"/>
            </a:endParaRPr>
          </a:p>
          <a:p>
            <a:pPr>
              <a:lnSpc>
                <a:spcPts val="1000"/>
              </a:lnSpc>
            </a:pPr>
            <a:endParaRPr lang="en-US" sz="6250">
              <a:ea typeface="+mn-lt"/>
              <a:cs typeface="+mn-lt"/>
            </a:endParaRPr>
          </a:p>
        </p:txBody>
      </p:sp>
    </p:spTree>
    <p:extLst>
      <p:ext uri="{BB962C8B-B14F-4D97-AF65-F5344CB8AC3E}">
        <p14:creationId xmlns:p14="http://schemas.microsoft.com/office/powerpoint/2010/main" val="2985653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3058319" y="1771651"/>
            <a:ext cx="10790233" cy="6866512"/>
          </a:xfrm>
          <a:prstGeom prst="rect">
            <a:avLst/>
          </a:prstGeom>
        </p:spPr>
      </p:pic>
      <p:sp>
        <p:nvSpPr>
          <p:cNvPr id="4" name="投影片編號版面配置區 3"/>
          <p:cNvSpPr>
            <a:spLocks noGrp="1"/>
          </p:cNvSpPr>
          <p:nvPr>
            <p:ph type="sldNum" sz="quarter" idx="12"/>
          </p:nvPr>
        </p:nvSpPr>
        <p:spPr/>
        <p:txBody>
          <a:bodyPr/>
          <a:lstStyle/>
          <a:p>
            <a:fld id="{186AF604-6CBA-6F4A-A6F6-26E48A4D0EE4}" type="slidenum">
              <a:rPr lang="en-US" smtClean="0"/>
              <a:t>19</a:t>
            </a:fld>
            <a:endParaRPr lang="en-US"/>
          </a:p>
        </p:txBody>
      </p:sp>
      <p:sp>
        <p:nvSpPr>
          <p:cNvPr id="2" name="TextBox 1">
            <a:extLst>
              <a:ext uri="{FF2B5EF4-FFF2-40B4-BE49-F238E27FC236}">
                <a16:creationId xmlns:a16="http://schemas.microsoft.com/office/drawing/2014/main" id="{362A3870-DA05-4886-9C32-95FEA772F853}"/>
              </a:ext>
            </a:extLst>
          </p:cNvPr>
          <p:cNvSpPr txBox="1"/>
          <p:nvPr/>
        </p:nvSpPr>
        <p:spPr>
          <a:xfrm>
            <a:off x="1322418" y="643015"/>
            <a:ext cx="14461265" cy="126957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Empirical Risks and Confidence Intervals</a:t>
            </a:r>
            <a:endParaRPr lang="en-US" sz="6250">
              <a:ea typeface="+mn-lt"/>
              <a:cs typeface="+mn-lt"/>
            </a:endParaRPr>
          </a:p>
          <a:p>
            <a:pPr>
              <a:lnSpc>
                <a:spcPts val="1000"/>
              </a:lnSpc>
            </a:pPr>
            <a:endParaRPr lang="en-US" sz="6250">
              <a:ea typeface="+mn-lt"/>
              <a:cs typeface="+mn-lt"/>
            </a:endParaRPr>
          </a:p>
        </p:txBody>
      </p:sp>
    </p:spTree>
    <p:extLst>
      <p:ext uri="{BB962C8B-B14F-4D97-AF65-F5344CB8AC3E}">
        <p14:creationId xmlns:p14="http://schemas.microsoft.com/office/powerpoint/2010/main" val="4258274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4"/>
          <p:cNvSpPr/>
          <p:nvPr/>
        </p:nvSpPr>
        <p:spPr>
          <a:xfrm>
            <a:off x="3037564" y="7512050"/>
            <a:ext cx="10039467" cy="1568450"/>
          </a:xfrm>
          <a:custGeom>
            <a:avLst/>
            <a:gdLst>
              <a:gd name="connsiteX0" fmla="*/ 477413 w 8832850"/>
              <a:gd name="connsiteY0" fmla="*/ 16169 h 1568450"/>
              <a:gd name="connsiteX1" fmla="*/ 8374489 w 8832850"/>
              <a:gd name="connsiteY1" fmla="*/ 16169 h 1568450"/>
              <a:gd name="connsiteX2" fmla="*/ 8646714 w 8832850"/>
              <a:gd name="connsiteY2" fmla="*/ 38903 h 1568450"/>
              <a:gd name="connsiteX3" fmla="*/ 8815585 w 8832850"/>
              <a:gd name="connsiteY3" fmla="*/ 207774 h 1568450"/>
              <a:gd name="connsiteX4" fmla="*/ 8838318 w 8832850"/>
              <a:gd name="connsiteY4" fmla="*/ 482069 h 1568450"/>
              <a:gd name="connsiteX5" fmla="*/ 8838318 w 8832850"/>
              <a:gd name="connsiteY5" fmla="*/ 1113996 h 1568450"/>
              <a:gd name="connsiteX6" fmla="*/ 8815585 w 8832850"/>
              <a:gd name="connsiteY6" fmla="*/ 1386207 h 1568450"/>
              <a:gd name="connsiteX7" fmla="*/ 8646714 w 8832850"/>
              <a:gd name="connsiteY7" fmla="*/ 1555092 h 1568450"/>
              <a:gd name="connsiteX8" fmla="*/ 8372419 w 8832850"/>
              <a:gd name="connsiteY8" fmla="*/ 1577825 h 1568450"/>
              <a:gd name="connsiteX9" fmla="*/ 477413 w 8832850"/>
              <a:gd name="connsiteY9" fmla="*/ 1577825 h 1568450"/>
              <a:gd name="connsiteX10" fmla="*/ 205188 w 8832850"/>
              <a:gd name="connsiteY10" fmla="*/ 1555092 h 1568450"/>
              <a:gd name="connsiteX11" fmla="*/ 36316 w 8832850"/>
              <a:gd name="connsiteY11" fmla="*/ 1386207 h 1568450"/>
              <a:gd name="connsiteX12" fmla="*/ 13583 w 8832850"/>
              <a:gd name="connsiteY12" fmla="*/ 1111925 h 1568450"/>
              <a:gd name="connsiteX13" fmla="*/ 13583 w 8832850"/>
              <a:gd name="connsiteY13" fmla="*/ 479999 h 1568450"/>
              <a:gd name="connsiteX14" fmla="*/ 36316 w 8832850"/>
              <a:gd name="connsiteY14" fmla="*/ 207774 h 1568450"/>
              <a:gd name="connsiteX15" fmla="*/ 205188 w 8832850"/>
              <a:gd name="connsiteY15" fmla="*/ 38903 h 1568450"/>
              <a:gd name="connsiteX16" fmla="*/ 479470 w 8832850"/>
              <a:gd name="connsiteY16" fmla="*/ 16169 h 1568450"/>
              <a:gd name="connsiteX17" fmla="*/ 477413 w 8832850"/>
              <a:gd name="connsiteY17" fmla="*/ 16169 h 1568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832850" h="1568450">
                <a:moveTo>
                  <a:pt x="477413" y="16169"/>
                </a:moveTo>
                <a:lnTo>
                  <a:pt x="8374489" y="16169"/>
                </a:lnTo>
                <a:cubicBezTo>
                  <a:pt x="8507471" y="16169"/>
                  <a:pt x="8574984" y="16169"/>
                  <a:pt x="8646714" y="38903"/>
                </a:cubicBezTo>
                <a:cubicBezTo>
                  <a:pt x="8725199" y="67464"/>
                  <a:pt x="8787023" y="129289"/>
                  <a:pt x="8815585" y="207774"/>
                </a:cubicBezTo>
                <a:cubicBezTo>
                  <a:pt x="8838318" y="279504"/>
                  <a:pt x="8838318" y="347017"/>
                  <a:pt x="8838318" y="482069"/>
                </a:cubicBezTo>
                <a:lnTo>
                  <a:pt x="8838318" y="1113996"/>
                </a:lnTo>
                <a:cubicBezTo>
                  <a:pt x="8838318" y="1246964"/>
                  <a:pt x="8838318" y="1314491"/>
                  <a:pt x="8815585" y="1386207"/>
                </a:cubicBezTo>
                <a:cubicBezTo>
                  <a:pt x="8787023" y="1464693"/>
                  <a:pt x="8725199" y="1526530"/>
                  <a:pt x="8646714" y="1555092"/>
                </a:cubicBezTo>
                <a:cubicBezTo>
                  <a:pt x="8574984" y="1577825"/>
                  <a:pt x="8507471" y="1577825"/>
                  <a:pt x="8372419" y="1577825"/>
                </a:cubicBezTo>
                <a:lnTo>
                  <a:pt x="477413" y="1577825"/>
                </a:lnTo>
                <a:cubicBezTo>
                  <a:pt x="344431" y="1577825"/>
                  <a:pt x="276918" y="1577825"/>
                  <a:pt x="205188" y="1555092"/>
                </a:cubicBezTo>
                <a:cubicBezTo>
                  <a:pt x="126702" y="1526530"/>
                  <a:pt x="64879" y="1464693"/>
                  <a:pt x="36316" y="1386207"/>
                </a:cubicBezTo>
                <a:cubicBezTo>
                  <a:pt x="13583" y="1314491"/>
                  <a:pt x="13583" y="1246964"/>
                  <a:pt x="13583" y="1111925"/>
                </a:cubicBezTo>
                <a:lnTo>
                  <a:pt x="13583" y="479999"/>
                </a:lnTo>
                <a:cubicBezTo>
                  <a:pt x="13583" y="347017"/>
                  <a:pt x="13583" y="279504"/>
                  <a:pt x="36316" y="207774"/>
                </a:cubicBezTo>
                <a:cubicBezTo>
                  <a:pt x="64879" y="129289"/>
                  <a:pt x="126702" y="67464"/>
                  <a:pt x="205188" y="38903"/>
                </a:cubicBezTo>
                <a:cubicBezTo>
                  <a:pt x="276918" y="16169"/>
                  <a:pt x="344431" y="16169"/>
                  <a:pt x="479470" y="16169"/>
                </a:cubicBezTo>
                <a:lnTo>
                  <a:pt x="477413" y="16169"/>
                </a:lnTo>
                <a:close/>
              </a:path>
            </a:pathLst>
          </a:custGeom>
          <a:solidFill>
            <a:srgbClr val="FEF9CC">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 name="TextBox 6"/>
          <p:cNvSpPr txBox="1"/>
          <p:nvPr/>
        </p:nvSpPr>
        <p:spPr>
          <a:xfrm>
            <a:off x="348985" y="1937003"/>
            <a:ext cx="14904867" cy="6320705"/>
          </a:xfrm>
          <a:prstGeom prst="rect">
            <a:avLst/>
          </a:prstGeom>
          <a:noFill/>
        </p:spPr>
        <p:txBody>
          <a:bodyPr wrap="square" lIns="0" tIns="0" rIns="0" bIns="0" rtlCol="0" anchor="t">
            <a:spAutoFit/>
          </a:bodyPr>
          <a:lstStyle/>
          <a:p>
            <a:pPr>
              <a:lnSpc>
                <a:spcPts val="1000"/>
              </a:lnSpc>
            </a:pPr>
            <a:endParaRPr lang="en-US" sz="2400">
              <a:latin typeface="+mj-lt"/>
              <a:cs typeface="Calibri Light"/>
            </a:endParaRPr>
          </a:p>
          <a:p>
            <a:pPr>
              <a:lnSpc>
                <a:spcPts val="1000"/>
              </a:lnSpc>
            </a:pPr>
            <a:endParaRPr lang="en-US" sz="2400">
              <a:latin typeface="+mj-lt"/>
              <a:cs typeface="Calibri Light"/>
            </a:endParaRPr>
          </a:p>
          <a:p>
            <a:pPr marL="1206500" hangingPunct="0">
              <a:lnSpc>
                <a:spcPct val="204999"/>
              </a:lnSpc>
            </a:pPr>
            <a:r>
              <a:rPr lang="en-US" altLang="zh-CN" sz="3600">
                <a:solidFill>
                  <a:srgbClr val="000000"/>
                </a:solidFill>
                <a:latin typeface="+mj-lt"/>
                <a:ea typeface="Arial"/>
              </a:rPr>
              <a:t>Part</a:t>
            </a:r>
            <a:r>
              <a:rPr lang="en-US" altLang="zh-CN" sz="3600" spc="34">
                <a:solidFill>
                  <a:srgbClr val="000000"/>
                </a:solidFill>
                <a:latin typeface="+mj-lt"/>
                <a:ea typeface="等线"/>
                <a:cs typeface="Arial"/>
              </a:rPr>
              <a:t> </a:t>
            </a:r>
            <a:r>
              <a:rPr lang="en-US" altLang="zh-CN" sz="3600">
                <a:solidFill>
                  <a:srgbClr val="000000"/>
                </a:solidFill>
                <a:latin typeface="+mj-lt"/>
                <a:ea typeface="等线"/>
              </a:rPr>
              <a:t>1：Introduction</a:t>
            </a:r>
            <a:r>
              <a:rPr lang="en-US" altLang="zh-CN" sz="3600" spc="34">
                <a:solidFill>
                  <a:srgbClr val="000000"/>
                </a:solidFill>
                <a:latin typeface="+mj-lt"/>
                <a:ea typeface="等线"/>
                <a:cs typeface="Arial"/>
              </a:rPr>
              <a:t> </a:t>
            </a:r>
            <a:r>
              <a:rPr lang="en-US" altLang="zh-CN" sz="3600">
                <a:solidFill>
                  <a:srgbClr val="000000"/>
                </a:solidFill>
                <a:latin typeface="+mj-lt"/>
                <a:ea typeface="Arial"/>
              </a:rPr>
              <a:t>to</a:t>
            </a:r>
            <a:r>
              <a:rPr lang="en-US" altLang="zh-CN" sz="3600" spc="40">
                <a:solidFill>
                  <a:srgbClr val="000000"/>
                </a:solidFill>
                <a:latin typeface="+mj-lt"/>
                <a:ea typeface="等线"/>
                <a:cs typeface="Arial"/>
              </a:rPr>
              <a:t> </a:t>
            </a:r>
            <a:r>
              <a:rPr lang="en-US" altLang="zh-CN" sz="3600">
                <a:solidFill>
                  <a:srgbClr val="000000"/>
                </a:solidFill>
                <a:latin typeface="+mj-lt"/>
                <a:ea typeface="Arial"/>
              </a:rPr>
              <a:t>Active</a:t>
            </a:r>
            <a:r>
              <a:rPr lang="en-US" altLang="zh-CN" sz="3600" spc="34">
                <a:solidFill>
                  <a:srgbClr val="000000"/>
                </a:solidFill>
                <a:latin typeface="+mj-lt"/>
                <a:ea typeface="等线"/>
                <a:cs typeface="Arial"/>
              </a:rPr>
              <a:t> </a:t>
            </a:r>
            <a:r>
              <a:rPr lang="en-US" altLang="zh-CN" sz="3600">
                <a:solidFill>
                  <a:srgbClr val="000000"/>
                </a:solidFill>
                <a:latin typeface="+mj-lt"/>
                <a:ea typeface="Arial"/>
              </a:rPr>
              <a:t>Learning</a:t>
            </a:r>
            <a:r>
              <a:rPr lang="en-US" altLang="zh-CN" sz="3600" spc="34">
                <a:solidFill>
                  <a:srgbClr val="000000"/>
                </a:solidFill>
                <a:latin typeface="+mj-lt"/>
                <a:ea typeface="等线"/>
                <a:cs typeface="Arial"/>
              </a:rPr>
              <a:t> </a:t>
            </a:r>
            <a:r>
              <a:rPr lang="en-US" altLang="zh-CN" sz="3600">
                <a:solidFill>
                  <a:srgbClr val="000000"/>
                </a:solidFill>
                <a:latin typeface="+mj-lt"/>
                <a:ea typeface="等线"/>
              </a:rPr>
              <a:t> </a:t>
            </a:r>
            <a:r>
              <a:rPr lang="en-US" sz="2400">
                <a:latin typeface="+mj-lt"/>
              </a:rPr>
              <a:t/>
            </a:r>
            <a:br>
              <a:rPr lang="en-US" sz="2400">
                <a:latin typeface="+mj-lt"/>
              </a:rPr>
            </a:br>
            <a:r>
              <a:rPr lang="en-US" altLang="zh-CN" sz="3600">
                <a:solidFill>
                  <a:srgbClr val="000000"/>
                </a:solidFill>
                <a:latin typeface="+mj-lt"/>
                <a:ea typeface="Arial"/>
              </a:rPr>
              <a:t>Part</a:t>
            </a:r>
            <a:r>
              <a:rPr lang="en-US" altLang="zh-CN" sz="3600" spc="-60">
                <a:solidFill>
                  <a:srgbClr val="000000"/>
                </a:solidFill>
                <a:latin typeface="+mj-lt"/>
                <a:ea typeface="等线"/>
                <a:cs typeface="Arial"/>
              </a:rPr>
              <a:t> </a:t>
            </a:r>
            <a:r>
              <a:rPr lang="en-US" altLang="zh-CN" sz="3600">
                <a:solidFill>
                  <a:srgbClr val="000000"/>
                </a:solidFill>
                <a:latin typeface="+mj-lt"/>
                <a:ea typeface="Arial"/>
              </a:rPr>
              <a:t>2</a:t>
            </a:r>
            <a:r>
              <a:rPr lang="en-US" sz="3600">
                <a:solidFill>
                  <a:srgbClr val="000000"/>
                </a:solidFill>
                <a:latin typeface="+mj-lt"/>
                <a:ea typeface="Arial"/>
              </a:rPr>
              <a:t>：</a:t>
            </a:r>
            <a:r>
              <a:rPr lang="en-US" altLang="zh-CN" sz="3600">
                <a:solidFill>
                  <a:srgbClr val="000000"/>
                </a:solidFill>
                <a:latin typeface="+mj-lt"/>
                <a:ea typeface="Arial"/>
              </a:rPr>
              <a:t>Theory</a:t>
            </a:r>
            <a:r>
              <a:rPr lang="en-US" altLang="zh-CN" sz="3600" spc="-60">
                <a:solidFill>
                  <a:srgbClr val="000000"/>
                </a:solidFill>
                <a:latin typeface="+mj-lt"/>
                <a:ea typeface="等线"/>
                <a:cs typeface="Arial"/>
              </a:rPr>
              <a:t> </a:t>
            </a:r>
            <a:r>
              <a:rPr lang="en-US" altLang="zh-CN" sz="3600">
                <a:solidFill>
                  <a:srgbClr val="000000"/>
                </a:solidFill>
                <a:latin typeface="+mj-lt"/>
                <a:ea typeface="Arial"/>
              </a:rPr>
              <a:t>of</a:t>
            </a:r>
            <a:r>
              <a:rPr lang="en-US" altLang="zh-CN" sz="3600" spc="-64">
                <a:solidFill>
                  <a:srgbClr val="000000"/>
                </a:solidFill>
                <a:latin typeface="+mj-lt"/>
                <a:ea typeface="等线"/>
                <a:cs typeface="Arial"/>
              </a:rPr>
              <a:t> </a:t>
            </a:r>
            <a:r>
              <a:rPr lang="en-US" altLang="zh-CN" sz="3600">
                <a:solidFill>
                  <a:srgbClr val="000000"/>
                </a:solidFill>
                <a:latin typeface="+mj-lt"/>
                <a:ea typeface="Arial"/>
              </a:rPr>
              <a:t>Active</a:t>
            </a:r>
            <a:r>
              <a:rPr lang="en-US" altLang="zh-CN" sz="3600" spc="-60">
                <a:solidFill>
                  <a:srgbClr val="000000"/>
                </a:solidFill>
                <a:latin typeface="+mj-lt"/>
                <a:ea typeface="等线"/>
                <a:cs typeface="Arial"/>
              </a:rPr>
              <a:t> </a:t>
            </a:r>
            <a:r>
              <a:rPr lang="en-US" altLang="zh-CN" sz="3600">
                <a:solidFill>
                  <a:srgbClr val="000000"/>
                </a:solidFill>
                <a:latin typeface="+mj-lt"/>
                <a:ea typeface="Arial"/>
              </a:rPr>
              <a:t>Learning</a:t>
            </a:r>
            <a:r>
              <a:rPr lang="en-US" altLang="zh-CN" sz="3600" spc="-65">
                <a:solidFill>
                  <a:srgbClr val="000000"/>
                </a:solidFill>
                <a:latin typeface="+mj-lt"/>
                <a:ea typeface="等线"/>
                <a:cs typeface="Arial"/>
              </a:rPr>
              <a:t> </a:t>
            </a:r>
            <a:endParaRPr lang="en-US" altLang="zh-CN" sz="3600">
              <a:solidFill>
                <a:srgbClr val="000000"/>
              </a:solidFill>
              <a:latin typeface="+mj-lt"/>
              <a:ea typeface="等线"/>
              <a:cs typeface="Calibri Light"/>
            </a:endParaRPr>
          </a:p>
          <a:p>
            <a:pPr marL="1206500" hangingPunct="0">
              <a:lnSpc>
                <a:spcPct val="204999"/>
              </a:lnSpc>
            </a:pPr>
            <a:r>
              <a:rPr lang="en-US" altLang="zh-CN" sz="3600">
                <a:solidFill>
                  <a:srgbClr val="000000"/>
                </a:solidFill>
                <a:latin typeface="+mj-lt"/>
                <a:ea typeface="Arial"/>
              </a:rPr>
              <a:t>Part</a:t>
            </a:r>
            <a:r>
              <a:rPr lang="en-US" altLang="zh-CN" sz="3600" spc="-55">
                <a:solidFill>
                  <a:srgbClr val="000000"/>
                </a:solidFill>
                <a:latin typeface="+mj-lt"/>
                <a:ea typeface="等线"/>
                <a:cs typeface="Arial"/>
              </a:rPr>
              <a:t> </a:t>
            </a:r>
            <a:r>
              <a:rPr lang="en-US" altLang="zh-CN" sz="3600">
                <a:solidFill>
                  <a:srgbClr val="000000"/>
                </a:solidFill>
                <a:latin typeface="+mj-lt"/>
                <a:ea typeface="Arial"/>
              </a:rPr>
              <a:t>3</a:t>
            </a:r>
            <a:r>
              <a:rPr lang="en-US" sz="3600">
                <a:solidFill>
                  <a:srgbClr val="000000"/>
                </a:solidFill>
                <a:latin typeface="+mj-lt"/>
                <a:ea typeface="Arial"/>
              </a:rPr>
              <a:t>：</a:t>
            </a:r>
            <a:r>
              <a:rPr lang="en-US" altLang="zh-CN" sz="3600">
                <a:solidFill>
                  <a:srgbClr val="000000"/>
                </a:solidFill>
                <a:latin typeface="+mj-lt"/>
                <a:ea typeface="Arial"/>
              </a:rPr>
              <a:t>Advanced</a:t>
            </a:r>
            <a:r>
              <a:rPr lang="en-US" altLang="zh-CN" sz="3600" spc="-60">
                <a:solidFill>
                  <a:srgbClr val="000000"/>
                </a:solidFill>
                <a:latin typeface="+mj-lt"/>
                <a:ea typeface="等线"/>
                <a:cs typeface="Arial"/>
              </a:rPr>
              <a:t> </a:t>
            </a:r>
            <a:r>
              <a:rPr lang="en-US" altLang="zh-CN" sz="3600">
                <a:solidFill>
                  <a:srgbClr val="000000"/>
                </a:solidFill>
                <a:latin typeface="+mj-lt"/>
                <a:ea typeface="Arial"/>
              </a:rPr>
              <a:t>Topics</a:t>
            </a:r>
            <a:r>
              <a:rPr lang="en-US" altLang="zh-CN" sz="3600" spc="-55">
                <a:solidFill>
                  <a:srgbClr val="000000"/>
                </a:solidFill>
                <a:latin typeface="+mj-lt"/>
                <a:ea typeface="等线"/>
                <a:cs typeface="Arial"/>
              </a:rPr>
              <a:t> </a:t>
            </a:r>
            <a:r>
              <a:rPr lang="en-US" altLang="zh-CN" sz="3600">
                <a:solidFill>
                  <a:srgbClr val="000000"/>
                </a:solidFill>
                <a:latin typeface="+mj-lt"/>
                <a:ea typeface="Arial"/>
              </a:rPr>
              <a:t>and</a:t>
            </a:r>
            <a:r>
              <a:rPr lang="en-US" altLang="zh-CN" sz="3600" spc="-60">
                <a:solidFill>
                  <a:srgbClr val="000000"/>
                </a:solidFill>
                <a:latin typeface="+mj-lt"/>
                <a:ea typeface="等线"/>
                <a:cs typeface="Arial"/>
              </a:rPr>
              <a:t> </a:t>
            </a:r>
            <a:r>
              <a:rPr lang="en-US" altLang="zh-CN" sz="3600">
                <a:solidFill>
                  <a:srgbClr val="000000"/>
                </a:solidFill>
                <a:latin typeface="+mj-lt"/>
                <a:ea typeface="Arial"/>
              </a:rPr>
              <a:t>Open</a:t>
            </a:r>
            <a:r>
              <a:rPr lang="en-US" altLang="zh-CN" sz="3600" spc="-55">
                <a:solidFill>
                  <a:srgbClr val="000000"/>
                </a:solidFill>
                <a:latin typeface="+mj-lt"/>
                <a:ea typeface="等线"/>
                <a:cs typeface="Arial"/>
              </a:rPr>
              <a:t> </a:t>
            </a:r>
            <a:r>
              <a:rPr lang="en-US" altLang="zh-CN" sz="3600">
                <a:solidFill>
                  <a:srgbClr val="000000"/>
                </a:solidFill>
                <a:latin typeface="+mj-lt"/>
                <a:ea typeface="Arial"/>
              </a:rPr>
              <a:t>Problems</a:t>
            </a:r>
            <a:r>
              <a:rPr lang="en-US" altLang="zh-CN" sz="3600" spc="-65">
                <a:solidFill>
                  <a:srgbClr val="000000"/>
                </a:solidFill>
                <a:latin typeface="+mj-lt"/>
                <a:ea typeface="等线"/>
                <a:cs typeface="Arial"/>
              </a:rPr>
              <a:t> </a:t>
            </a:r>
            <a:endParaRPr lang="en-US" altLang="zh-CN" sz="3600">
              <a:solidFill>
                <a:srgbClr val="000000"/>
              </a:solidFill>
              <a:latin typeface="+mj-lt"/>
              <a:ea typeface="等线"/>
              <a:cs typeface="Arial"/>
            </a:endParaRPr>
          </a:p>
          <a:p>
            <a:pPr>
              <a:lnSpc>
                <a:spcPts val="1000"/>
              </a:lnSpc>
            </a:pPr>
            <a:endParaRPr lang="en-US" sz="2400">
              <a:latin typeface="+mj-lt"/>
              <a:cs typeface="Calibri Light"/>
            </a:endParaRPr>
          </a:p>
          <a:p>
            <a:pPr>
              <a:lnSpc>
                <a:spcPts val="1000"/>
              </a:lnSpc>
            </a:pPr>
            <a:endParaRPr lang="en-US" sz="2400">
              <a:latin typeface="+mj-lt"/>
              <a:cs typeface="Calibri Light"/>
            </a:endParaRPr>
          </a:p>
          <a:p>
            <a:pPr>
              <a:lnSpc>
                <a:spcPts val="1000"/>
              </a:lnSpc>
            </a:pPr>
            <a:endParaRPr lang="en-US" sz="2400">
              <a:latin typeface="+mj-lt"/>
              <a:cs typeface="Calibri Light"/>
            </a:endParaRPr>
          </a:p>
          <a:p>
            <a:pPr>
              <a:lnSpc>
                <a:spcPts val="1000"/>
              </a:lnSpc>
            </a:pPr>
            <a:endParaRPr lang="en-US" sz="2400">
              <a:latin typeface="+mj-lt"/>
              <a:cs typeface="Calibri Light"/>
            </a:endParaRPr>
          </a:p>
          <a:p>
            <a:pPr>
              <a:lnSpc>
                <a:spcPts val="1000"/>
              </a:lnSpc>
            </a:pPr>
            <a:endParaRPr lang="en-US" sz="2400">
              <a:latin typeface="+mj-lt"/>
              <a:cs typeface="Calibri Light"/>
            </a:endParaRPr>
          </a:p>
          <a:p>
            <a:pPr>
              <a:lnSpc>
                <a:spcPts val="1000"/>
              </a:lnSpc>
            </a:pPr>
            <a:endParaRPr lang="en-US" sz="2400">
              <a:latin typeface="+mj-lt"/>
              <a:cs typeface="Calibri Light"/>
            </a:endParaRPr>
          </a:p>
          <a:p>
            <a:pPr>
              <a:lnSpc>
                <a:spcPts val="1000"/>
              </a:lnSpc>
            </a:pPr>
            <a:endParaRPr lang="en-US" sz="2400">
              <a:latin typeface="+mj-lt"/>
              <a:cs typeface="Calibri Light"/>
            </a:endParaRPr>
          </a:p>
          <a:p>
            <a:pPr>
              <a:lnSpc>
                <a:spcPts val="1000"/>
              </a:lnSpc>
            </a:pPr>
            <a:endParaRPr lang="en-US" sz="2400">
              <a:solidFill>
                <a:srgbClr val="000000"/>
              </a:solidFill>
              <a:latin typeface="+mj-lt"/>
              <a:ea typeface="Arial"/>
              <a:cs typeface="Calibri Light"/>
            </a:endParaRPr>
          </a:p>
          <a:p>
            <a:pPr>
              <a:lnSpc>
                <a:spcPts val="1000"/>
              </a:lnSpc>
            </a:pPr>
            <a:endParaRPr lang="en-US" sz="2400">
              <a:solidFill>
                <a:srgbClr val="000000"/>
              </a:solidFill>
              <a:latin typeface="+mj-lt"/>
              <a:ea typeface="Arial"/>
              <a:cs typeface="Calibri Light"/>
            </a:endParaRPr>
          </a:p>
          <a:p>
            <a:pPr>
              <a:lnSpc>
                <a:spcPts val="1000"/>
              </a:lnSpc>
            </a:pPr>
            <a:endParaRPr lang="en-US" sz="2400">
              <a:solidFill>
                <a:srgbClr val="000000"/>
              </a:solidFill>
              <a:latin typeface="+mj-lt"/>
              <a:ea typeface="Arial"/>
              <a:cs typeface="Calibri Light"/>
            </a:endParaRPr>
          </a:p>
          <a:p>
            <a:pPr>
              <a:lnSpc>
                <a:spcPts val="1000"/>
              </a:lnSpc>
            </a:pPr>
            <a:endParaRPr lang="en-US" sz="2400">
              <a:solidFill>
                <a:srgbClr val="000000"/>
              </a:solidFill>
              <a:latin typeface="+mj-lt"/>
              <a:ea typeface="Arial"/>
              <a:cs typeface="Calibri Light"/>
            </a:endParaRPr>
          </a:p>
          <a:p>
            <a:pPr>
              <a:lnSpc>
                <a:spcPts val="1000"/>
              </a:lnSpc>
            </a:pPr>
            <a:endParaRPr lang="en-US" sz="2400">
              <a:solidFill>
                <a:srgbClr val="000000"/>
              </a:solidFill>
              <a:latin typeface="+mj-lt"/>
              <a:ea typeface="Arial"/>
              <a:cs typeface="Calibri Light"/>
            </a:endParaRPr>
          </a:p>
          <a:p>
            <a:pPr>
              <a:lnSpc>
                <a:spcPts val="1000"/>
              </a:lnSpc>
            </a:pPr>
            <a:endParaRPr lang="en-US" sz="2400">
              <a:solidFill>
                <a:srgbClr val="000000"/>
              </a:solidFill>
              <a:latin typeface="+mj-lt"/>
              <a:ea typeface="Arial"/>
              <a:cs typeface="Calibri Light"/>
            </a:endParaRPr>
          </a:p>
          <a:p>
            <a:pPr>
              <a:lnSpc>
                <a:spcPts val="1000"/>
              </a:lnSpc>
            </a:pPr>
            <a:endParaRPr lang="en-US" sz="2400">
              <a:solidFill>
                <a:srgbClr val="000000"/>
              </a:solidFill>
              <a:latin typeface="+mj-lt"/>
              <a:ea typeface="Arial"/>
              <a:cs typeface="Calibri Light"/>
            </a:endParaRPr>
          </a:p>
          <a:p>
            <a:pPr>
              <a:lnSpc>
                <a:spcPts val="1000"/>
              </a:lnSpc>
            </a:pPr>
            <a:endParaRPr lang="en-US" sz="2400">
              <a:solidFill>
                <a:srgbClr val="000000"/>
              </a:solidFill>
              <a:latin typeface="+mj-lt"/>
              <a:ea typeface="Arial"/>
              <a:cs typeface="Calibri Light"/>
            </a:endParaRPr>
          </a:p>
          <a:p>
            <a:pPr>
              <a:lnSpc>
                <a:spcPts val="1350"/>
              </a:lnSpc>
            </a:pPr>
            <a:endParaRPr lang="en-US" sz="2400">
              <a:solidFill>
                <a:srgbClr val="000000"/>
              </a:solidFill>
              <a:latin typeface="+mj-lt"/>
              <a:ea typeface="Arial"/>
            </a:endParaRPr>
          </a:p>
          <a:p>
            <a:pPr indent="1892300"/>
            <a:r>
              <a:rPr lang="en-US" altLang="zh-CN" sz="3600" spc="25">
                <a:solidFill>
                  <a:srgbClr val="000000"/>
                </a:solidFill>
                <a:latin typeface="+mj-lt"/>
                <a:ea typeface="Arial"/>
              </a:rPr>
              <a:t>            slides:</a:t>
            </a:r>
            <a:r>
              <a:rPr lang="en-US" altLang="zh-CN" sz="3600" spc="120">
                <a:solidFill>
                  <a:srgbClr val="000000"/>
                </a:solidFill>
                <a:latin typeface="+mj-lt"/>
                <a:ea typeface="等线"/>
                <a:cs typeface="Arial"/>
              </a:rPr>
              <a:t> </a:t>
            </a:r>
            <a:r>
              <a:rPr lang="en-US" altLang="zh-CN" sz="3600" spc="30">
                <a:solidFill>
                  <a:srgbClr val="000000"/>
                </a:solidFill>
                <a:latin typeface="+mj-lt"/>
                <a:ea typeface="Arial"/>
              </a:rPr>
              <a:t>http://nowak.ece.wisc.edu/ActiveML.html</a:t>
            </a:r>
            <a:endParaRPr lang="en-US" altLang="zh-CN" sz="3600" spc="30">
              <a:solidFill>
                <a:srgbClr val="000000"/>
              </a:solidFill>
              <a:latin typeface="+mj-lt"/>
              <a:ea typeface="Arial"/>
              <a:cs typeface="Calibri Light"/>
            </a:endParaRPr>
          </a:p>
        </p:txBody>
      </p:sp>
      <p:sp>
        <p:nvSpPr>
          <p:cNvPr id="5" name="投影片編號版面配置區 4"/>
          <p:cNvSpPr>
            <a:spLocks noGrp="1"/>
          </p:cNvSpPr>
          <p:nvPr>
            <p:ph type="sldNum" sz="quarter" idx="12"/>
          </p:nvPr>
        </p:nvSpPr>
        <p:spPr/>
        <p:txBody>
          <a:bodyPr/>
          <a:lstStyle/>
          <a:p>
            <a:fld id="{186AF604-6CBA-6F4A-A6F6-26E48A4D0EE4}" type="slidenum">
              <a:rPr lang="en-US" smtClean="0"/>
              <a:t>2</a:t>
            </a:fld>
            <a:endParaRPr lang="en-US"/>
          </a:p>
        </p:txBody>
      </p:sp>
      <p:sp>
        <p:nvSpPr>
          <p:cNvPr id="11" name="TextBox 10">
            <a:extLst>
              <a:ext uri="{FF2B5EF4-FFF2-40B4-BE49-F238E27FC236}">
                <a16:creationId xmlns:a16="http://schemas.microsoft.com/office/drawing/2014/main" id="{3E850604-989F-4978-829E-AABA5A4F1F2B}"/>
              </a:ext>
            </a:extLst>
          </p:cNvPr>
          <p:cNvSpPr txBox="1"/>
          <p:nvPr/>
        </p:nvSpPr>
        <p:spPr>
          <a:xfrm>
            <a:off x="1465293" y="785890"/>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Tutorial Outline</a:t>
            </a:r>
            <a:endParaRPr lang="en-US" sz="6250">
              <a:ea typeface="+mn-lt"/>
              <a:cs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2597567" y="1524000"/>
            <a:ext cx="11357034" cy="7263510"/>
          </a:xfrm>
          <a:prstGeom prst="rect">
            <a:avLst/>
          </a:prstGeom>
        </p:spPr>
      </p:pic>
      <p:sp>
        <p:nvSpPr>
          <p:cNvPr id="4" name="投影片編號版面配置區 3"/>
          <p:cNvSpPr>
            <a:spLocks noGrp="1"/>
          </p:cNvSpPr>
          <p:nvPr>
            <p:ph type="sldNum" sz="quarter" idx="12"/>
          </p:nvPr>
        </p:nvSpPr>
        <p:spPr/>
        <p:txBody>
          <a:bodyPr/>
          <a:lstStyle/>
          <a:p>
            <a:fld id="{186AF604-6CBA-6F4A-A6F6-26E48A4D0EE4}" type="slidenum">
              <a:rPr lang="en-US" smtClean="0"/>
              <a:t>20</a:t>
            </a:fld>
            <a:endParaRPr lang="en-US"/>
          </a:p>
        </p:txBody>
      </p:sp>
      <p:sp>
        <p:nvSpPr>
          <p:cNvPr id="6" name="TextBox 5">
            <a:extLst>
              <a:ext uri="{FF2B5EF4-FFF2-40B4-BE49-F238E27FC236}">
                <a16:creationId xmlns:a16="http://schemas.microsoft.com/office/drawing/2014/main" id="{56956B4F-8DE6-47EF-9B5B-B779A1D26E36}"/>
              </a:ext>
            </a:extLst>
          </p:cNvPr>
          <p:cNvSpPr txBox="1"/>
          <p:nvPr/>
        </p:nvSpPr>
        <p:spPr>
          <a:xfrm>
            <a:off x="1322418" y="643015"/>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Empirical Risks and Confidence Intervals</a:t>
            </a:r>
            <a:endParaRPr lang="en-US" sz="6250">
              <a:ea typeface="+mn-lt"/>
              <a:cs typeface="+mn-lt"/>
            </a:endParaRPr>
          </a:p>
        </p:txBody>
      </p:sp>
    </p:spTree>
    <p:extLst>
      <p:ext uri="{BB962C8B-B14F-4D97-AF65-F5344CB8AC3E}">
        <p14:creationId xmlns:p14="http://schemas.microsoft.com/office/powerpoint/2010/main" val="468980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186AF604-6CBA-6F4A-A6F6-26E48A4D0EE4}" type="slidenum">
              <a:rPr lang="en-US" smtClean="0"/>
              <a:t>21</a:t>
            </a:fld>
            <a:endParaRPr lang="en-US"/>
          </a:p>
        </p:txBody>
      </p:sp>
      <p:pic>
        <p:nvPicPr>
          <p:cNvPr id="2" name="圖片 1"/>
          <p:cNvPicPr>
            <a:picLocks noChangeAspect="1"/>
          </p:cNvPicPr>
          <p:nvPr/>
        </p:nvPicPr>
        <p:blipFill>
          <a:blip r:embed="rId3"/>
          <a:stretch>
            <a:fillRect/>
          </a:stretch>
        </p:blipFill>
        <p:spPr>
          <a:xfrm>
            <a:off x="2705548" y="2707372"/>
            <a:ext cx="11632936" cy="5489326"/>
          </a:xfrm>
          <a:prstGeom prst="rect">
            <a:avLst/>
          </a:prstGeom>
        </p:spPr>
      </p:pic>
      <p:sp>
        <p:nvSpPr>
          <p:cNvPr id="7" name="TextBox 6">
            <a:extLst>
              <a:ext uri="{FF2B5EF4-FFF2-40B4-BE49-F238E27FC236}">
                <a16:creationId xmlns:a16="http://schemas.microsoft.com/office/drawing/2014/main" id="{7CB07393-CBA5-4686-8449-667910AF7BAF}"/>
              </a:ext>
            </a:extLst>
          </p:cNvPr>
          <p:cNvSpPr txBox="1"/>
          <p:nvPr/>
        </p:nvSpPr>
        <p:spPr>
          <a:xfrm>
            <a:off x="1322418" y="643015"/>
            <a:ext cx="14461265" cy="1269578"/>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ERM is Wasting Labeled Examples</a:t>
            </a:r>
            <a:endParaRPr lang="en-US" sz="6250">
              <a:ea typeface="+mn-lt"/>
              <a:cs typeface="+mn-lt"/>
            </a:endParaRPr>
          </a:p>
          <a:p>
            <a:pPr>
              <a:lnSpc>
                <a:spcPts val="1000"/>
              </a:lnSpc>
            </a:pPr>
            <a:endParaRPr lang="en-US" sz="6250">
              <a:ea typeface="+mn-lt"/>
              <a:cs typeface="+mn-lt"/>
            </a:endParaRPr>
          </a:p>
        </p:txBody>
      </p:sp>
    </p:spTree>
    <p:extLst>
      <p:ext uri="{BB962C8B-B14F-4D97-AF65-F5344CB8AC3E}">
        <p14:creationId xmlns:p14="http://schemas.microsoft.com/office/powerpoint/2010/main" val="37616806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2594532" y="2252773"/>
            <a:ext cx="11643592" cy="7472904"/>
          </a:xfrm>
          <a:prstGeom prst="rect">
            <a:avLst/>
          </a:prstGeom>
        </p:spPr>
      </p:pic>
      <p:sp>
        <p:nvSpPr>
          <p:cNvPr id="5" name="投影片編號版面配置區 4"/>
          <p:cNvSpPr>
            <a:spLocks noGrp="1"/>
          </p:cNvSpPr>
          <p:nvPr>
            <p:ph type="sldNum" sz="quarter" idx="12"/>
          </p:nvPr>
        </p:nvSpPr>
        <p:spPr/>
        <p:txBody>
          <a:bodyPr/>
          <a:lstStyle/>
          <a:p>
            <a:fld id="{186AF604-6CBA-6F4A-A6F6-26E48A4D0EE4}" type="slidenum">
              <a:rPr lang="en-US" smtClean="0"/>
              <a:t>22</a:t>
            </a:fld>
            <a:endParaRPr lang="en-US"/>
          </a:p>
        </p:txBody>
      </p:sp>
      <p:sp>
        <p:nvSpPr>
          <p:cNvPr id="2" name="TextBox 6">
            <a:extLst>
              <a:ext uri="{FF2B5EF4-FFF2-40B4-BE49-F238E27FC236}">
                <a16:creationId xmlns:a16="http://schemas.microsoft.com/office/drawing/2014/main" id="{226AB3D3-67BE-41C9-BEB2-9AAA06F0EDA3}"/>
              </a:ext>
            </a:extLst>
          </p:cNvPr>
          <p:cNvSpPr txBox="1"/>
          <p:nvPr/>
        </p:nvSpPr>
        <p:spPr>
          <a:xfrm>
            <a:off x="1322418" y="643015"/>
            <a:ext cx="14461265" cy="2180084"/>
          </a:xfrm>
          <a:prstGeom prst="rect">
            <a:avLst/>
          </a:prstGeom>
          <a:noFill/>
        </p:spPr>
        <p:txBody>
          <a:bodyPr wrap="square" lIns="0" tIns="0" rIns="0" bIns="0" rtlCol="0" anchor="t">
            <a:spAutoFit/>
          </a:bodyPr>
          <a:lstStyle/>
          <a:p>
            <a:r>
              <a:rPr lang="en-US" sz="6250">
                <a:solidFill>
                  <a:srgbClr val="0055D4"/>
                </a:solidFill>
                <a:latin typeface="Calibri Light"/>
                <a:cs typeface="Calibri Light"/>
              </a:rPr>
              <a:t>ERM is Wasting Labeled Examples</a:t>
            </a:r>
            <a:endParaRPr lang="en-US" sz="6250">
              <a:ea typeface="+mn-lt"/>
              <a:cs typeface="+mn-lt"/>
            </a:endParaRPr>
          </a:p>
          <a:p>
            <a:pPr>
              <a:lnSpc>
                <a:spcPts val="1000"/>
              </a:lnSpc>
            </a:pPr>
            <a:endParaRPr lang="en-US" sz="6250">
              <a:ea typeface="+mn-lt"/>
              <a:cs typeface="+mn-lt"/>
            </a:endParaRPr>
          </a:p>
          <a:p>
            <a:pPr>
              <a:lnSpc>
                <a:spcPts val="1000"/>
              </a:lnSpc>
            </a:pPr>
            <a:endParaRPr lang="en-US" sz="6250">
              <a:ea typeface="+mn-lt"/>
              <a:cs typeface="+mn-lt"/>
            </a:endParaRPr>
          </a:p>
          <a:p>
            <a:endParaRPr lang="en-US" sz="6250">
              <a:solidFill>
                <a:srgbClr val="0055D4"/>
              </a:solidFill>
              <a:latin typeface="Calibri Light"/>
              <a:ea typeface="+mn-lt"/>
              <a:cs typeface="Calibri Light"/>
            </a:endParaRPr>
          </a:p>
        </p:txBody>
      </p:sp>
    </p:spTree>
    <p:extLst>
      <p:ext uri="{BB962C8B-B14F-4D97-AF65-F5344CB8AC3E}">
        <p14:creationId xmlns:p14="http://schemas.microsoft.com/office/powerpoint/2010/main" val="32433607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stretch>
            <a:fillRect/>
          </a:stretch>
        </p:blipFill>
        <p:spPr>
          <a:xfrm>
            <a:off x="3618403" y="1849320"/>
            <a:ext cx="10645898" cy="7582548"/>
          </a:xfrm>
          <a:prstGeom prst="rect">
            <a:avLst/>
          </a:prstGeom>
        </p:spPr>
      </p:pic>
      <p:sp>
        <p:nvSpPr>
          <p:cNvPr id="4" name="投影片編號版面配置區 3"/>
          <p:cNvSpPr>
            <a:spLocks noGrp="1"/>
          </p:cNvSpPr>
          <p:nvPr>
            <p:ph type="sldNum" sz="quarter" idx="12"/>
          </p:nvPr>
        </p:nvSpPr>
        <p:spPr/>
        <p:txBody>
          <a:bodyPr/>
          <a:lstStyle/>
          <a:p>
            <a:fld id="{186AF604-6CBA-6F4A-A6F6-26E48A4D0EE4}" type="slidenum">
              <a:rPr lang="en-US" smtClean="0"/>
              <a:t>23</a:t>
            </a:fld>
            <a:endParaRPr lang="en-US"/>
          </a:p>
        </p:txBody>
      </p:sp>
      <p:sp>
        <p:nvSpPr>
          <p:cNvPr id="2" name="TextBox 6">
            <a:extLst>
              <a:ext uri="{FF2B5EF4-FFF2-40B4-BE49-F238E27FC236}">
                <a16:creationId xmlns:a16="http://schemas.microsoft.com/office/drawing/2014/main" id="{CB92A383-EB37-47C0-B6F3-7839418915AD}"/>
              </a:ext>
            </a:extLst>
          </p:cNvPr>
          <p:cNvSpPr txBox="1"/>
          <p:nvPr/>
        </p:nvSpPr>
        <p:spPr>
          <a:xfrm>
            <a:off x="1322418" y="643015"/>
            <a:ext cx="10453375" cy="961802"/>
          </a:xfrm>
          <a:prstGeom prst="rect">
            <a:avLst/>
          </a:prstGeom>
          <a:noFill/>
        </p:spPr>
        <p:txBody>
          <a:bodyPr wrap="square" lIns="0" tIns="0" rIns="0" bIns="0" rtlCol="0" anchor="t">
            <a:spAutoFit/>
          </a:bodyPr>
          <a:lstStyle/>
          <a:p>
            <a:r>
              <a:rPr lang="en-US" sz="6250">
                <a:solidFill>
                  <a:srgbClr val="0055D4"/>
                </a:solidFill>
                <a:latin typeface="Calibri Light"/>
                <a:ea typeface="Calibri"/>
                <a:cs typeface="Calibri Light"/>
              </a:rPr>
              <a:t>Active</a:t>
            </a:r>
            <a:r>
              <a:rPr lang="en-US" sz="6250">
                <a:solidFill>
                  <a:srgbClr val="0055D4"/>
                </a:solidFill>
                <a:latin typeface="Calibri Light"/>
                <a:cs typeface="Calibri Light"/>
              </a:rPr>
              <a:t> Binary Classification</a:t>
            </a:r>
            <a:endParaRPr lang="en-US" sz="6250">
              <a:ea typeface="+mn-lt"/>
              <a:cs typeface="+mn-lt"/>
            </a:endParaRPr>
          </a:p>
        </p:txBody>
      </p:sp>
    </p:spTree>
    <p:extLst>
      <p:ext uri="{BB962C8B-B14F-4D97-AF65-F5344CB8AC3E}">
        <p14:creationId xmlns:p14="http://schemas.microsoft.com/office/powerpoint/2010/main" val="1638113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TextBox 553"/>
          <p:cNvSpPr txBox="1"/>
          <p:nvPr/>
        </p:nvSpPr>
        <p:spPr>
          <a:xfrm>
            <a:off x="495300" y="548640"/>
            <a:ext cx="16554450" cy="8894743"/>
          </a:xfrm>
          <a:prstGeom prst="rect">
            <a:avLst/>
          </a:prstGeom>
          <a:noFill/>
        </p:spPr>
        <p:txBody>
          <a:bodyPr wrap="square" lIns="0" tIns="0" rIns="0" bIns="0" rtlCol="0" anchor="t">
            <a:spAutoFit/>
          </a:bodyPr>
          <a:lstStyle/>
          <a:p>
            <a:pPr>
              <a:lnSpc>
                <a:spcPts val="1000"/>
              </a:lnSpc>
            </a:pPr>
            <a:endParaRPr lang="en-US">
              <a:latin typeface="+mj-lt"/>
            </a:endParaRPr>
          </a:p>
          <a:p>
            <a:pPr>
              <a:lnSpc>
                <a:spcPts val="1000"/>
              </a:lnSpc>
            </a:pPr>
            <a:endParaRPr lang="en-US">
              <a:latin typeface="+mj-lt"/>
              <a:cs typeface="Calibri Light"/>
            </a:endParaRPr>
          </a:p>
          <a:p>
            <a:pPr>
              <a:lnSpc>
                <a:spcPts val="1000"/>
              </a:lnSpc>
            </a:pPr>
            <a:endParaRPr lang="en-US">
              <a:solidFill>
                <a:srgbClr val="000000"/>
              </a:solidFill>
              <a:latin typeface="+mj-lt"/>
              <a:ea typeface="Arial"/>
              <a:cs typeface="Calibri Light"/>
            </a:endParaRPr>
          </a:p>
          <a:p>
            <a:pPr>
              <a:lnSpc>
                <a:spcPts val="1000"/>
              </a:lnSpc>
            </a:pPr>
            <a:endParaRPr lang="en-US">
              <a:solidFill>
                <a:srgbClr val="000000"/>
              </a:solidFill>
              <a:latin typeface="+mj-lt"/>
              <a:ea typeface="Arial"/>
              <a:cs typeface="Calibri Light"/>
            </a:endParaRPr>
          </a:p>
          <a:p>
            <a:pPr>
              <a:lnSpc>
                <a:spcPts val="1000"/>
              </a:lnSpc>
            </a:pPr>
            <a:endParaRPr lang="en-US">
              <a:solidFill>
                <a:srgbClr val="000000"/>
              </a:solidFill>
              <a:latin typeface="+mj-lt"/>
              <a:ea typeface="Arial"/>
              <a:cs typeface="Calibri Light"/>
            </a:endParaRPr>
          </a:p>
          <a:p>
            <a:pPr>
              <a:lnSpc>
                <a:spcPts val="1000"/>
              </a:lnSpc>
            </a:pPr>
            <a:endParaRPr lang="en-US">
              <a:solidFill>
                <a:srgbClr val="000000"/>
              </a:solidFill>
              <a:latin typeface="+mj-lt"/>
              <a:ea typeface="Arial"/>
              <a:cs typeface="Calibri Light"/>
            </a:endParaRPr>
          </a:p>
          <a:p>
            <a:pPr>
              <a:lnSpc>
                <a:spcPts val="1000"/>
              </a:lnSpc>
            </a:pPr>
            <a:endParaRPr lang="en-US">
              <a:solidFill>
                <a:srgbClr val="000000"/>
              </a:solidFill>
              <a:latin typeface="+mj-lt"/>
              <a:ea typeface="Arial"/>
            </a:endParaRPr>
          </a:p>
          <a:p>
            <a:pPr>
              <a:lnSpc>
                <a:spcPts val="1000"/>
              </a:lnSpc>
            </a:pPr>
            <a:endParaRPr lang="en-US">
              <a:solidFill>
                <a:srgbClr val="000000"/>
              </a:solidFill>
              <a:latin typeface="+mj-lt"/>
              <a:ea typeface="Arial"/>
              <a:cs typeface="Calibri Light"/>
            </a:endParaRPr>
          </a:p>
          <a:p>
            <a:pPr>
              <a:lnSpc>
                <a:spcPts val="1000"/>
              </a:lnSpc>
            </a:pPr>
            <a:endParaRPr lang="en-US">
              <a:solidFill>
                <a:srgbClr val="000000"/>
              </a:solidFill>
              <a:latin typeface="+mj-lt"/>
              <a:ea typeface="Arial"/>
              <a:cs typeface="Calibri Light"/>
            </a:endParaRPr>
          </a:p>
          <a:p>
            <a:pPr>
              <a:lnSpc>
                <a:spcPts val="1000"/>
              </a:lnSpc>
            </a:pPr>
            <a:endParaRPr lang="en-US">
              <a:solidFill>
                <a:srgbClr val="000000"/>
              </a:solidFill>
              <a:latin typeface="+mj-lt"/>
              <a:ea typeface="Arial"/>
              <a:cs typeface="Calibri Light"/>
            </a:endParaRPr>
          </a:p>
          <a:p>
            <a:pPr>
              <a:lnSpc>
                <a:spcPts val="1335"/>
              </a:lnSpc>
            </a:pPr>
            <a:endParaRPr lang="en-US">
              <a:solidFill>
                <a:srgbClr val="000000"/>
              </a:solidFill>
              <a:latin typeface="+mj-lt"/>
              <a:ea typeface="Arial"/>
            </a:endParaRPr>
          </a:p>
          <a:p>
            <a:pPr marL="1040765" hangingPunct="0">
              <a:lnSpc>
                <a:spcPct val="95416"/>
              </a:lnSpc>
            </a:pPr>
            <a:r>
              <a:rPr lang="en-US" altLang="zh-CN" sz="2000">
                <a:solidFill>
                  <a:srgbClr val="202020"/>
                </a:solidFill>
                <a:latin typeface="+mj-lt"/>
                <a:ea typeface="Arial"/>
              </a:rPr>
              <a:t>Settles,</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Burr.</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"Active</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learning."</a:t>
            </a:r>
            <a:r>
              <a:rPr lang="en-US" altLang="zh-CN" sz="2000" spc="-30">
                <a:solidFill>
                  <a:srgbClr val="202020"/>
                </a:solidFill>
                <a:latin typeface="+mj-lt"/>
                <a:ea typeface="等线"/>
                <a:cs typeface="Arial"/>
              </a:rPr>
              <a:t> </a:t>
            </a:r>
            <a:r>
              <a:rPr lang="en-US" altLang="zh-CN" sz="2000" i="1">
                <a:solidFill>
                  <a:srgbClr val="202020"/>
                </a:solidFill>
                <a:latin typeface="+mj-lt"/>
                <a:ea typeface="Arial"/>
              </a:rPr>
              <a:t>Synthesis</a:t>
            </a:r>
            <a:r>
              <a:rPr lang="en-US" altLang="zh-CN" sz="2000" i="1" spc="-25">
                <a:solidFill>
                  <a:srgbClr val="202020"/>
                </a:solidFill>
                <a:latin typeface="+mj-lt"/>
                <a:ea typeface="等线"/>
                <a:cs typeface="Arial"/>
              </a:rPr>
              <a:t> </a:t>
            </a:r>
            <a:r>
              <a:rPr lang="en-US" altLang="zh-CN" sz="2000" i="1">
                <a:solidFill>
                  <a:srgbClr val="202020"/>
                </a:solidFill>
                <a:latin typeface="+mj-lt"/>
                <a:ea typeface="Arial"/>
              </a:rPr>
              <a:t>Lectures</a:t>
            </a:r>
            <a:r>
              <a:rPr lang="en-US" altLang="zh-CN" sz="2000" i="1" spc="-25">
                <a:solidFill>
                  <a:srgbClr val="202020"/>
                </a:solidFill>
                <a:latin typeface="+mj-lt"/>
                <a:ea typeface="等线"/>
                <a:cs typeface="Arial"/>
              </a:rPr>
              <a:t> </a:t>
            </a:r>
            <a:r>
              <a:rPr lang="en-US" altLang="zh-CN" sz="2000" i="1">
                <a:solidFill>
                  <a:srgbClr val="202020"/>
                </a:solidFill>
                <a:latin typeface="+mj-lt"/>
                <a:ea typeface="Arial"/>
              </a:rPr>
              <a:t>on</a:t>
            </a:r>
            <a:r>
              <a:rPr lang="en-US" altLang="zh-CN" sz="2000" i="1" spc="-30">
                <a:solidFill>
                  <a:srgbClr val="202020"/>
                </a:solidFill>
                <a:latin typeface="+mj-lt"/>
                <a:ea typeface="等线"/>
                <a:cs typeface="Arial"/>
              </a:rPr>
              <a:t> </a:t>
            </a:r>
            <a:r>
              <a:rPr lang="en-US" altLang="zh-CN" sz="2000" i="1">
                <a:solidFill>
                  <a:srgbClr val="202020"/>
                </a:solidFill>
                <a:latin typeface="+mj-lt"/>
                <a:ea typeface="Arial"/>
              </a:rPr>
              <a:t>Artificial</a:t>
            </a:r>
            <a:r>
              <a:rPr lang="en-US" altLang="zh-CN" sz="2000" i="1" spc="-25">
                <a:solidFill>
                  <a:srgbClr val="202020"/>
                </a:solidFill>
                <a:latin typeface="+mj-lt"/>
                <a:ea typeface="等线"/>
                <a:cs typeface="Arial"/>
              </a:rPr>
              <a:t> </a:t>
            </a:r>
            <a:r>
              <a:rPr lang="en-US" altLang="zh-CN" sz="2000" i="1">
                <a:solidFill>
                  <a:srgbClr val="202020"/>
                </a:solidFill>
                <a:latin typeface="+mj-lt"/>
                <a:ea typeface="Arial"/>
              </a:rPr>
              <a:t>Intelligence</a:t>
            </a:r>
            <a:r>
              <a:rPr lang="en-US" altLang="zh-CN" sz="2000" i="1" spc="-30">
                <a:solidFill>
                  <a:srgbClr val="202020"/>
                </a:solidFill>
                <a:latin typeface="+mj-lt"/>
                <a:ea typeface="等线"/>
                <a:cs typeface="Arial"/>
              </a:rPr>
              <a:t> </a:t>
            </a:r>
            <a:r>
              <a:rPr lang="en-US" altLang="zh-CN" sz="2000" i="1">
                <a:solidFill>
                  <a:srgbClr val="202020"/>
                </a:solidFill>
                <a:latin typeface="+mj-lt"/>
                <a:ea typeface="Arial"/>
              </a:rPr>
              <a:t>and</a:t>
            </a:r>
            <a:r>
              <a:rPr lang="en-US" altLang="zh-CN" sz="2000" i="1">
                <a:solidFill>
                  <a:srgbClr val="202020"/>
                </a:solidFill>
                <a:latin typeface="+mj-lt"/>
                <a:ea typeface="等线"/>
                <a:cs typeface="Arial"/>
              </a:rPr>
              <a:t> </a:t>
            </a:r>
            <a:r>
              <a:rPr>
                <a:latin typeface="+mj-lt"/>
              </a:rPr>
              <a:t/>
            </a:r>
            <a:br>
              <a:rPr>
                <a:latin typeface="+mj-lt"/>
              </a:rPr>
            </a:br>
            <a:r>
              <a:rPr lang="en-US" altLang="zh-CN" sz="2000" i="1">
                <a:solidFill>
                  <a:srgbClr val="202020"/>
                </a:solidFill>
                <a:latin typeface="+mj-lt"/>
                <a:ea typeface="Arial"/>
              </a:rPr>
              <a:t>Machine</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Learning</a:t>
            </a:r>
            <a:r>
              <a:rPr lang="en-US" altLang="zh-CN" sz="2000" i="1">
                <a:solidFill>
                  <a:srgbClr val="202020"/>
                </a:solidFill>
                <a:latin typeface="+mj-lt"/>
                <a:ea typeface="等线"/>
                <a:cs typeface="Arial"/>
              </a:rPr>
              <a:t> </a:t>
            </a:r>
            <a:r>
              <a:rPr lang="en-US" altLang="zh-CN" sz="2000">
                <a:solidFill>
                  <a:srgbClr val="202020"/>
                </a:solidFill>
                <a:latin typeface="+mj-lt"/>
                <a:ea typeface="Arial"/>
              </a:rPr>
              <a:t>6.1</a:t>
            </a:r>
            <a:r>
              <a:rPr lang="en-US" altLang="zh-CN" sz="2000">
                <a:solidFill>
                  <a:srgbClr val="202020"/>
                </a:solidFill>
                <a:latin typeface="+mj-lt"/>
                <a:ea typeface="等线"/>
                <a:cs typeface="Arial"/>
              </a:rPr>
              <a:t> </a:t>
            </a:r>
            <a:r>
              <a:rPr lang="en-US" altLang="zh-CN" sz="2000">
                <a:solidFill>
                  <a:srgbClr val="202020"/>
                </a:solidFill>
                <a:latin typeface="+mj-lt"/>
                <a:ea typeface="Arial"/>
              </a:rPr>
              <a:t>(2012):</a:t>
            </a:r>
            <a:r>
              <a:rPr lang="en-US" altLang="zh-CN" sz="2000" spc="-170">
                <a:solidFill>
                  <a:srgbClr val="202020"/>
                </a:solidFill>
                <a:latin typeface="+mj-lt"/>
                <a:ea typeface="等线"/>
                <a:cs typeface="Arial"/>
              </a:rPr>
              <a:t> </a:t>
            </a:r>
            <a:r>
              <a:rPr lang="en-US" altLang="zh-CN" sz="2000">
                <a:solidFill>
                  <a:srgbClr val="202020"/>
                </a:solidFill>
                <a:latin typeface="+mj-lt"/>
                <a:ea typeface="Arial"/>
              </a:rPr>
              <a:t>1-114.</a:t>
            </a:r>
            <a:endParaRPr lang="en-US" altLang="zh-CN" sz="2000">
              <a:solidFill>
                <a:srgbClr val="202020"/>
              </a:solidFill>
              <a:latin typeface="+mj-lt"/>
              <a:ea typeface="Arial"/>
              <a:cs typeface="Calibri Light"/>
            </a:endParaRPr>
          </a:p>
          <a:p>
            <a:pPr>
              <a:lnSpc>
                <a:spcPts val="1000"/>
              </a:lnSpc>
            </a:pPr>
            <a:endParaRPr lang="en-US">
              <a:latin typeface="+mj-lt"/>
            </a:endParaRPr>
          </a:p>
          <a:p>
            <a:pPr>
              <a:lnSpc>
                <a:spcPts val="1720"/>
              </a:lnSpc>
            </a:pPr>
            <a:endParaRPr lang="en-US">
              <a:latin typeface="+mj-lt"/>
            </a:endParaRPr>
          </a:p>
          <a:p>
            <a:pPr marL="1040765" hangingPunct="0">
              <a:lnSpc>
                <a:spcPct val="95416"/>
              </a:lnSpc>
            </a:pPr>
            <a:r>
              <a:rPr lang="en-US" altLang="zh-CN" sz="2000">
                <a:solidFill>
                  <a:srgbClr val="202020"/>
                </a:solidFill>
                <a:latin typeface="+mj-lt"/>
                <a:ea typeface="Arial"/>
              </a:rPr>
              <a:t>Dasgupta,</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Sanjoy.</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"Two</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faces</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of</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active</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learning."</a:t>
            </a:r>
            <a:r>
              <a:rPr lang="en-US" altLang="zh-CN" sz="2000" spc="-34">
                <a:solidFill>
                  <a:srgbClr val="202020"/>
                </a:solidFill>
                <a:latin typeface="+mj-lt"/>
                <a:ea typeface="等线"/>
                <a:cs typeface="Arial"/>
              </a:rPr>
              <a:t> </a:t>
            </a:r>
            <a:r>
              <a:rPr lang="en-US" altLang="zh-CN" sz="2000" i="1">
                <a:solidFill>
                  <a:srgbClr val="202020"/>
                </a:solidFill>
                <a:latin typeface="+mj-lt"/>
                <a:ea typeface="Arial"/>
              </a:rPr>
              <a:t>Theoretical</a:t>
            </a:r>
            <a:r>
              <a:rPr lang="en-US" altLang="zh-CN" sz="2000" i="1" spc="-34">
                <a:solidFill>
                  <a:srgbClr val="202020"/>
                </a:solidFill>
                <a:latin typeface="+mj-lt"/>
                <a:ea typeface="等线"/>
                <a:cs typeface="Arial"/>
              </a:rPr>
              <a:t> </a:t>
            </a:r>
            <a:r>
              <a:rPr lang="en-US" altLang="zh-CN" sz="2000" i="1">
                <a:solidFill>
                  <a:srgbClr val="202020"/>
                </a:solidFill>
                <a:latin typeface="+mj-lt"/>
                <a:ea typeface="Arial"/>
              </a:rPr>
              <a:t>computer</a:t>
            </a:r>
            <a:r>
              <a:rPr lang="en-US" altLang="zh-CN" sz="2000" i="1" spc="-40">
                <a:solidFill>
                  <a:srgbClr val="202020"/>
                </a:solidFill>
                <a:latin typeface="+mj-lt"/>
                <a:ea typeface="等线"/>
                <a:cs typeface="Arial"/>
              </a:rPr>
              <a:t> </a:t>
            </a:r>
            <a:r>
              <a:rPr lang="en-US" altLang="zh-CN" sz="2000" i="1">
                <a:solidFill>
                  <a:srgbClr val="202020"/>
                </a:solidFill>
                <a:latin typeface="+mj-lt"/>
                <a:ea typeface="Arial"/>
              </a:rPr>
              <a:t>science</a:t>
            </a:r>
            <a:r>
              <a:rPr lang="en-US" altLang="zh-CN" sz="2000" i="1">
                <a:solidFill>
                  <a:srgbClr val="202020"/>
                </a:solidFill>
                <a:latin typeface="+mj-lt"/>
                <a:ea typeface="等线"/>
                <a:cs typeface="Arial"/>
              </a:rPr>
              <a:t> </a:t>
            </a:r>
            <a:r>
              <a:rPr>
                <a:latin typeface="+mj-lt"/>
              </a:rPr>
              <a:t/>
            </a:r>
            <a:br>
              <a:rPr>
                <a:latin typeface="+mj-lt"/>
              </a:rPr>
            </a:br>
            <a:r>
              <a:rPr lang="en-US" altLang="zh-CN" sz="2000">
                <a:solidFill>
                  <a:srgbClr val="202020"/>
                </a:solidFill>
                <a:latin typeface="+mj-lt"/>
                <a:ea typeface="Arial"/>
              </a:rPr>
              <a:t>412.19</a:t>
            </a:r>
            <a:r>
              <a:rPr lang="en-US" altLang="zh-CN" sz="2000">
                <a:solidFill>
                  <a:srgbClr val="202020"/>
                </a:solidFill>
                <a:latin typeface="+mj-lt"/>
                <a:ea typeface="等线"/>
                <a:cs typeface="Arial"/>
              </a:rPr>
              <a:t> </a:t>
            </a:r>
            <a:r>
              <a:rPr lang="en-US" altLang="zh-CN" sz="2000">
                <a:solidFill>
                  <a:srgbClr val="202020"/>
                </a:solidFill>
                <a:latin typeface="+mj-lt"/>
                <a:ea typeface="Arial"/>
              </a:rPr>
              <a:t>(2011):</a:t>
            </a:r>
            <a:r>
              <a:rPr lang="en-US" altLang="zh-CN" sz="2000" spc="-170">
                <a:solidFill>
                  <a:srgbClr val="202020"/>
                </a:solidFill>
                <a:latin typeface="+mj-lt"/>
                <a:ea typeface="等线"/>
                <a:cs typeface="Arial"/>
              </a:rPr>
              <a:t> </a:t>
            </a:r>
            <a:r>
              <a:rPr lang="en-US" altLang="zh-CN" sz="2000">
                <a:solidFill>
                  <a:srgbClr val="202020"/>
                </a:solidFill>
                <a:latin typeface="+mj-lt"/>
                <a:ea typeface="Arial"/>
              </a:rPr>
              <a:t>1767-1781.</a:t>
            </a:r>
            <a:endParaRPr lang="en-US" altLang="zh-CN" sz="2000">
              <a:solidFill>
                <a:srgbClr val="202020"/>
              </a:solidFill>
              <a:latin typeface="+mj-lt"/>
              <a:ea typeface="Arial"/>
              <a:cs typeface="Calibri Light"/>
            </a:endParaRPr>
          </a:p>
          <a:p>
            <a:pPr>
              <a:lnSpc>
                <a:spcPts val="1000"/>
              </a:lnSpc>
            </a:pPr>
            <a:endParaRPr lang="en-US">
              <a:latin typeface="+mj-lt"/>
            </a:endParaRPr>
          </a:p>
          <a:p>
            <a:pPr>
              <a:lnSpc>
                <a:spcPts val="1720"/>
              </a:lnSpc>
            </a:pPr>
            <a:endParaRPr lang="en-US">
              <a:latin typeface="+mj-lt"/>
            </a:endParaRPr>
          </a:p>
          <a:p>
            <a:pPr marL="1041400" hangingPunct="0">
              <a:lnSpc>
                <a:spcPct val="95416"/>
              </a:lnSpc>
            </a:pPr>
            <a:r>
              <a:rPr lang="en-US" altLang="zh-CN" sz="2000">
                <a:solidFill>
                  <a:srgbClr val="202020"/>
                </a:solidFill>
                <a:latin typeface="+mj-lt"/>
                <a:ea typeface="Arial"/>
              </a:rPr>
              <a:t>Cohn,</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David,</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Les</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Atlas,</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and</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Richard</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Ladner.</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"Improving</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generalization</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with</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active</a:t>
            </a:r>
            <a:r>
              <a:rPr lang="en-US" altLang="zh-CN" sz="2000">
                <a:solidFill>
                  <a:srgbClr val="202020"/>
                </a:solidFill>
                <a:latin typeface="+mj-lt"/>
                <a:ea typeface="等线"/>
                <a:cs typeface="Arial"/>
              </a:rPr>
              <a:t> </a:t>
            </a:r>
            <a:r>
              <a:rPr lang="en-US" altLang="zh-CN" sz="2000">
                <a:solidFill>
                  <a:srgbClr val="202020"/>
                </a:solidFill>
                <a:latin typeface="+mj-lt"/>
                <a:ea typeface="Arial"/>
              </a:rPr>
              <a:t>learning."</a:t>
            </a:r>
            <a:r>
              <a:rPr lang="en-US" altLang="zh-CN" sz="2000">
                <a:solidFill>
                  <a:srgbClr val="202020"/>
                </a:solidFill>
                <a:latin typeface="+mj-lt"/>
                <a:ea typeface="等线"/>
                <a:cs typeface="Arial"/>
              </a:rPr>
              <a:t> </a:t>
            </a:r>
            <a:r>
              <a:rPr lang="en-US" altLang="zh-CN" sz="2000" i="1">
                <a:solidFill>
                  <a:srgbClr val="202020"/>
                </a:solidFill>
                <a:latin typeface="+mj-lt"/>
                <a:ea typeface="Arial"/>
              </a:rPr>
              <a:t>Machine</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learning</a:t>
            </a:r>
            <a:r>
              <a:rPr lang="en-US" altLang="zh-CN" sz="2000" i="1">
                <a:solidFill>
                  <a:srgbClr val="202020"/>
                </a:solidFill>
                <a:latin typeface="+mj-lt"/>
                <a:ea typeface="等线"/>
                <a:cs typeface="Arial"/>
              </a:rPr>
              <a:t> </a:t>
            </a:r>
            <a:r>
              <a:rPr lang="en-US" altLang="zh-CN" sz="2000">
                <a:solidFill>
                  <a:srgbClr val="202020"/>
                </a:solidFill>
                <a:latin typeface="+mj-lt"/>
                <a:ea typeface="Arial"/>
              </a:rPr>
              <a:t>15.2</a:t>
            </a:r>
            <a:r>
              <a:rPr lang="en-US" altLang="zh-CN" sz="2000">
                <a:solidFill>
                  <a:srgbClr val="202020"/>
                </a:solidFill>
                <a:latin typeface="+mj-lt"/>
                <a:ea typeface="等线"/>
                <a:cs typeface="Arial"/>
              </a:rPr>
              <a:t> </a:t>
            </a:r>
            <a:r>
              <a:rPr lang="en-US" altLang="zh-CN" sz="2000">
                <a:solidFill>
                  <a:srgbClr val="202020"/>
                </a:solidFill>
                <a:latin typeface="+mj-lt"/>
                <a:ea typeface="Arial"/>
              </a:rPr>
              <a:t>(1994):</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201-221.</a:t>
            </a:r>
          </a:p>
          <a:p>
            <a:pPr>
              <a:lnSpc>
                <a:spcPts val="1000"/>
              </a:lnSpc>
            </a:pPr>
            <a:endParaRPr lang="en-US">
              <a:latin typeface="+mj-lt"/>
            </a:endParaRPr>
          </a:p>
          <a:p>
            <a:pPr>
              <a:lnSpc>
                <a:spcPts val="1720"/>
              </a:lnSpc>
            </a:pPr>
            <a:endParaRPr lang="en-US">
              <a:latin typeface="+mj-lt"/>
            </a:endParaRPr>
          </a:p>
          <a:p>
            <a:pPr marL="1040765" hangingPunct="0">
              <a:lnSpc>
                <a:spcPct val="95416"/>
              </a:lnSpc>
            </a:pPr>
            <a:r>
              <a:rPr lang="en-US" altLang="zh-CN" sz="2000">
                <a:solidFill>
                  <a:srgbClr val="202020"/>
                </a:solidFill>
                <a:latin typeface="+mj-lt"/>
                <a:ea typeface="Arial"/>
              </a:rPr>
              <a:t>Castro,</a:t>
            </a:r>
            <a:r>
              <a:rPr lang="en-US" altLang="zh-CN" sz="2000">
                <a:solidFill>
                  <a:srgbClr val="202020"/>
                </a:solidFill>
                <a:latin typeface="+mj-lt"/>
                <a:ea typeface="等线"/>
                <a:cs typeface="Arial"/>
              </a:rPr>
              <a:t> </a:t>
            </a:r>
            <a:r>
              <a:rPr lang="en-US" altLang="zh-CN" sz="2000">
                <a:solidFill>
                  <a:srgbClr val="202020"/>
                </a:solidFill>
                <a:latin typeface="+mj-lt"/>
                <a:ea typeface="Arial"/>
              </a:rPr>
              <a:t>Rui</a:t>
            </a:r>
            <a:r>
              <a:rPr lang="en-US" altLang="zh-CN" sz="2000">
                <a:solidFill>
                  <a:srgbClr val="202020"/>
                </a:solidFill>
                <a:latin typeface="+mj-lt"/>
                <a:ea typeface="等线"/>
                <a:cs typeface="Arial"/>
              </a:rPr>
              <a:t> </a:t>
            </a:r>
            <a:r>
              <a:rPr lang="en-US" altLang="zh-CN" sz="2000">
                <a:solidFill>
                  <a:srgbClr val="202020"/>
                </a:solidFill>
                <a:latin typeface="+mj-lt"/>
                <a:ea typeface="Arial"/>
              </a:rPr>
              <a:t>M.,</a:t>
            </a:r>
            <a:r>
              <a:rPr lang="en-US" altLang="zh-CN" sz="2000">
                <a:solidFill>
                  <a:srgbClr val="202020"/>
                </a:solidFill>
                <a:latin typeface="+mj-lt"/>
                <a:ea typeface="等线"/>
                <a:cs typeface="Arial"/>
              </a:rPr>
              <a:t> </a:t>
            </a:r>
            <a:r>
              <a:rPr lang="en-US" altLang="zh-CN" sz="2000">
                <a:solidFill>
                  <a:srgbClr val="202020"/>
                </a:solidFill>
                <a:latin typeface="+mj-lt"/>
                <a:ea typeface="Arial"/>
              </a:rPr>
              <a:t>and</a:t>
            </a:r>
            <a:r>
              <a:rPr lang="en-US" altLang="zh-CN" sz="2000">
                <a:solidFill>
                  <a:srgbClr val="202020"/>
                </a:solidFill>
                <a:latin typeface="+mj-lt"/>
                <a:ea typeface="等线"/>
                <a:cs typeface="Arial"/>
              </a:rPr>
              <a:t> </a:t>
            </a:r>
            <a:r>
              <a:rPr lang="en-US" altLang="zh-CN" sz="2000">
                <a:solidFill>
                  <a:srgbClr val="202020"/>
                </a:solidFill>
                <a:latin typeface="+mj-lt"/>
                <a:ea typeface="Arial"/>
              </a:rPr>
              <a:t>Robert</a:t>
            </a:r>
            <a:r>
              <a:rPr lang="en-US" altLang="zh-CN" sz="2000">
                <a:solidFill>
                  <a:srgbClr val="202020"/>
                </a:solidFill>
                <a:latin typeface="+mj-lt"/>
                <a:ea typeface="等线"/>
                <a:cs typeface="Arial"/>
              </a:rPr>
              <a:t> </a:t>
            </a:r>
            <a:r>
              <a:rPr lang="en-US" altLang="zh-CN" sz="2000">
                <a:solidFill>
                  <a:srgbClr val="202020"/>
                </a:solidFill>
                <a:latin typeface="+mj-lt"/>
                <a:ea typeface="Arial"/>
              </a:rPr>
              <a:t>D.</a:t>
            </a:r>
            <a:r>
              <a:rPr lang="en-US" altLang="zh-CN" sz="2000">
                <a:solidFill>
                  <a:srgbClr val="202020"/>
                </a:solidFill>
                <a:latin typeface="+mj-lt"/>
                <a:ea typeface="等线"/>
                <a:cs typeface="Arial"/>
              </a:rPr>
              <a:t> </a:t>
            </a:r>
            <a:r>
              <a:rPr lang="en-US" altLang="zh-CN" sz="2000">
                <a:solidFill>
                  <a:srgbClr val="202020"/>
                </a:solidFill>
                <a:latin typeface="+mj-lt"/>
                <a:ea typeface="Arial"/>
              </a:rPr>
              <a:t>Nowak.</a:t>
            </a:r>
            <a:r>
              <a:rPr lang="en-US" altLang="zh-CN" sz="2000">
                <a:solidFill>
                  <a:srgbClr val="202020"/>
                </a:solidFill>
                <a:latin typeface="+mj-lt"/>
                <a:ea typeface="等线"/>
                <a:cs typeface="Arial"/>
              </a:rPr>
              <a:t> </a:t>
            </a:r>
            <a:r>
              <a:rPr lang="en-US" altLang="zh-CN" sz="2000">
                <a:solidFill>
                  <a:srgbClr val="202020"/>
                </a:solidFill>
                <a:latin typeface="+mj-lt"/>
                <a:ea typeface="Arial"/>
              </a:rPr>
              <a:t>"Minimax</a:t>
            </a:r>
            <a:r>
              <a:rPr lang="en-US" altLang="zh-CN" sz="2000">
                <a:solidFill>
                  <a:srgbClr val="202020"/>
                </a:solidFill>
                <a:latin typeface="+mj-lt"/>
                <a:ea typeface="等线"/>
                <a:cs typeface="Arial"/>
              </a:rPr>
              <a:t> </a:t>
            </a:r>
            <a:r>
              <a:rPr lang="en-US" altLang="zh-CN" sz="2000">
                <a:solidFill>
                  <a:srgbClr val="202020"/>
                </a:solidFill>
                <a:latin typeface="+mj-lt"/>
                <a:ea typeface="Arial"/>
              </a:rPr>
              <a:t>bounds</a:t>
            </a:r>
            <a:r>
              <a:rPr lang="en-US" altLang="zh-CN" sz="2000">
                <a:solidFill>
                  <a:srgbClr val="202020"/>
                </a:solidFill>
                <a:latin typeface="+mj-lt"/>
                <a:ea typeface="等线"/>
                <a:cs typeface="Arial"/>
              </a:rPr>
              <a:t> </a:t>
            </a:r>
            <a:r>
              <a:rPr lang="en-US" altLang="zh-CN" sz="2000">
                <a:solidFill>
                  <a:srgbClr val="202020"/>
                </a:solidFill>
                <a:latin typeface="+mj-lt"/>
                <a:ea typeface="Arial"/>
              </a:rPr>
              <a:t>for</a:t>
            </a:r>
            <a:r>
              <a:rPr lang="en-US" altLang="zh-CN" sz="2000">
                <a:solidFill>
                  <a:srgbClr val="202020"/>
                </a:solidFill>
                <a:latin typeface="+mj-lt"/>
                <a:ea typeface="等线"/>
                <a:cs typeface="Arial"/>
              </a:rPr>
              <a:t> </a:t>
            </a:r>
            <a:r>
              <a:rPr lang="en-US" altLang="zh-CN" sz="2000">
                <a:solidFill>
                  <a:srgbClr val="202020"/>
                </a:solidFill>
                <a:latin typeface="+mj-lt"/>
                <a:ea typeface="Arial"/>
              </a:rPr>
              <a:t>active</a:t>
            </a:r>
            <a:r>
              <a:rPr lang="en-US" altLang="zh-CN" sz="2000">
                <a:solidFill>
                  <a:srgbClr val="202020"/>
                </a:solidFill>
                <a:latin typeface="+mj-lt"/>
                <a:ea typeface="等线"/>
                <a:cs typeface="Arial"/>
              </a:rPr>
              <a:t> </a:t>
            </a:r>
            <a:r>
              <a:rPr lang="en-US" altLang="zh-CN" sz="2000">
                <a:solidFill>
                  <a:srgbClr val="202020"/>
                </a:solidFill>
                <a:latin typeface="+mj-lt"/>
                <a:ea typeface="Arial"/>
              </a:rPr>
              <a:t>learning."</a:t>
            </a:r>
            <a:r>
              <a:rPr lang="en-US" altLang="zh-CN" sz="2000" spc="-60">
                <a:solidFill>
                  <a:srgbClr val="202020"/>
                </a:solidFill>
                <a:latin typeface="+mj-lt"/>
                <a:ea typeface="等线"/>
                <a:cs typeface="Arial"/>
              </a:rPr>
              <a:t> </a:t>
            </a:r>
            <a:r>
              <a:rPr lang="en-US" altLang="zh-CN" sz="2000" i="1">
                <a:solidFill>
                  <a:srgbClr val="202020"/>
                </a:solidFill>
                <a:latin typeface="+mj-lt"/>
                <a:ea typeface="Arial"/>
              </a:rPr>
              <a:t>IEEE</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Transactions</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on</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Information</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Theory</a:t>
            </a:r>
            <a:r>
              <a:rPr lang="en-US" altLang="zh-CN" sz="2000" i="1">
                <a:solidFill>
                  <a:srgbClr val="202020"/>
                </a:solidFill>
                <a:latin typeface="+mj-lt"/>
                <a:ea typeface="等线"/>
                <a:cs typeface="Arial"/>
              </a:rPr>
              <a:t> </a:t>
            </a:r>
            <a:r>
              <a:rPr lang="en-US" altLang="zh-CN" sz="2000">
                <a:solidFill>
                  <a:srgbClr val="202020"/>
                </a:solidFill>
                <a:latin typeface="+mj-lt"/>
                <a:ea typeface="Arial"/>
              </a:rPr>
              <a:t>54,</a:t>
            </a:r>
            <a:r>
              <a:rPr lang="en-US" altLang="zh-CN" sz="2000">
                <a:solidFill>
                  <a:srgbClr val="202020"/>
                </a:solidFill>
                <a:latin typeface="+mj-lt"/>
                <a:ea typeface="等线"/>
                <a:cs typeface="Arial"/>
              </a:rPr>
              <a:t> </a:t>
            </a:r>
            <a:r>
              <a:rPr lang="en-US" altLang="zh-CN" sz="2000">
                <a:solidFill>
                  <a:srgbClr val="202020"/>
                </a:solidFill>
                <a:latin typeface="+mj-lt"/>
                <a:ea typeface="Arial"/>
              </a:rPr>
              <a:t>no.</a:t>
            </a:r>
            <a:r>
              <a:rPr lang="en-US" altLang="zh-CN" sz="2000">
                <a:solidFill>
                  <a:srgbClr val="202020"/>
                </a:solidFill>
                <a:latin typeface="+mj-lt"/>
                <a:ea typeface="等线"/>
                <a:cs typeface="Arial"/>
              </a:rPr>
              <a:t> </a:t>
            </a:r>
            <a:r>
              <a:rPr lang="en-US" altLang="zh-CN" sz="2000">
                <a:solidFill>
                  <a:srgbClr val="202020"/>
                </a:solidFill>
                <a:latin typeface="+mj-lt"/>
                <a:ea typeface="Arial"/>
              </a:rPr>
              <a:t>5</a:t>
            </a:r>
            <a:r>
              <a:rPr lang="en-US" altLang="zh-CN" sz="2000">
                <a:solidFill>
                  <a:srgbClr val="202020"/>
                </a:solidFill>
                <a:latin typeface="+mj-lt"/>
                <a:ea typeface="等线"/>
                <a:cs typeface="Arial"/>
              </a:rPr>
              <a:t> </a:t>
            </a:r>
            <a:r>
              <a:rPr lang="en-US" altLang="zh-CN" sz="2000">
                <a:solidFill>
                  <a:srgbClr val="202020"/>
                </a:solidFill>
                <a:latin typeface="+mj-lt"/>
                <a:ea typeface="Arial"/>
              </a:rPr>
              <a:t>(2008):</a:t>
            </a:r>
            <a:r>
              <a:rPr lang="en-US" altLang="zh-CN" sz="2000" spc="-170">
                <a:solidFill>
                  <a:srgbClr val="202020"/>
                </a:solidFill>
                <a:latin typeface="+mj-lt"/>
                <a:ea typeface="等线"/>
                <a:cs typeface="Arial"/>
              </a:rPr>
              <a:t> </a:t>
            </a:r>
            <a:r>
              <a:rPr lang="en-US" altLang="zh-CN" sz="2000">
                <a:solidFill>
                  <a:srgbClr val="202020"/>
                </a:solidFill>
                <a:latin typeface="+mj-lt"/>
                <a:ea typeface="Arial"/>
              </a:rPr>
              <a:t>2339-2353.</a:t>
            </a:r>
            <a:endParaRPr lang="en-US" altLang="zh-CN" sz="2000">
              <a:solidFill>
                <a:srgbClr val="202020"/>
              </a:solidFill>
              <a:latin typeface="+mj-lt"/>
              <a:ea typeface="Arial"/>
              <a:cs typeface="Calibri Light"/>
            </a:endParaRPr>
          </a:p>
          <a:p>
            <a:pPr>
              <a:lnSpc>
                <a:spcPts val="1519"/>
              </a:lnSpc>
            </a:pPr>
            <a:endParaRPr lang="en-US">
              <a:latin typeface="+mj-lt"/>
            </a:endParaRPr>
          </a:p>
          <a:p>
            <a:pPr marL="1041400" hangingPunct="0">
              <a:lnSpc>
                <a:spcPct val="95416"/>
              </a:lnSpc>
            </a:pPr>
            <a:r>
              <a:rPr lang="en-US" altLang="zh-CN" sz="2000">
                <a:solidFill>
                  <a:srgbClr val="202020"/>
                </a:solidFill>
                <a:latin typeface="+mj-lt"/>
                <a:ea typeface="Arial"/>
              </a:rPr>
              <a:t>Zhu,</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Xiaojin,</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John</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Lafferty,</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and</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Zoubin</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Ghahramani.</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"Combining</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active</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learning</a:t>
            </a:r>
            <a:r>
              <a:rPr lang="en-US" altLang="zh-CN" sz="2000">
                <a:solidFill>
                  <a:srgbClr val="202020"/>
                </a:solidFill>
                <a:latin typeface="+mj-lt"/>
                <a:ea typeface="等线"/>
                <a:cs typeface="Arial"/>
              </a:rPr>
              <a:t> </a:t>
            </a:r>
            <a:r>
              <a:rPr>
                <a:latin typeface="+mj-lt"/>
              </a:rPr>
              <a:t/>
            </a:r>
            <a:br>
              <a:rPr>
                <a:latin typeface="+mj-lt"/>
              </a:rPr>
            </a:br>
            <a:r>
              <a:rPr lang="en-US" altLang="zh-CN" sz="2000">
                <a:solidFill>
                  <a:srgbClr val="202020"/>
                </a:solidFill>
                <a:latin typeface="+mj-lt"/>
                <a:ea typeface="Arial"/>
              </a:rPr>
              <a:t>and</a:t>
            </a:r>
            <a:r>
              <a:rPr lang="en-US" altLang="zh-CN" sz="2000">
                <a:solidFill>
                  <a:srgbClr val="202020"/>
                </a:solidFill>
                <a:latin typeface="+mj-lt"/>
                <a:ea typeface="等线"/>
                <a:cs typeface="Arial"/>
              </a:rPr>
              <a:t> </a:t>
            </a:r>
            <a:r>
              <a:rPr lang="en-US" altLang="zh-CN" sz="2000">
                <a:solidFill>
                  <a:srgbClr val="202020"/>
                </a:solidFill>
                <a:latin typeface="+mj-lt"/>
                <a:ea typeface="Arial"/>
              </a:rPr>
              <a:t>semi-supervised</a:t>
            </a:r>
            <a:r>
              <a:rPr lang="en-US" altLang="zh-CN" sz="2000">
                <a:solidFill>
                  <a:srgbClr val="202020"/>
                </a:solidFill>
                <a:latin typeface="+mj-lt"/>
                <a:ea typeface="等线"/>
                <a:cs typeface="Arial"/>
              </a:rPr>
              <a:t> </a:t>
            </a:r>
            <a:r>
              <a:rPr lang="en-US" altLang="zh-CN" sz="2000">
                <a:solidFill>
                  <a:srgbClr val="202020"/>
                </a:solidFill>
                <a:latin typeface="+mj-lt"/>
                <a:ea typeface="Arial"/>
              </a:rPr>
              <a:t>learning</a:t>
            </a:r>
            <a:r>
              <a:rPr lang="en-US" altLang="zh-CN" sz="2000">
                <a:solidFill>
                  <a:srgbClr val="202020"/>
                </a:solidFill>
                <a:latin typeface="+mj-lt"/>
                <a:ea typeface="等线"/>
                <a:cs typeface="Arial"/>
              </a:rPr>
              <a:t> </a:t>
            </a:r>
            <a:r>
              <a:rPr lang="en-US" altLang="zh-CN" sz="2000">
                <a:solidFill>
                  <a:srgbClr val="202020"/>
                </a:solidFill>
                <a:latin typeface="+mj-lt"/>
                <a:ea typeface="Arial"/>
              </a:rPr>
              <a:t>using</a:t>
            </a:r>
            <a:r>
              <a:rPr lang="en-US" altLang="zh-CN" sz="2000">
                <a:solidFill>
                  <a:srgbClr val="202020"/>
                </a:solidFill>
                <a:latin typeface="+mj-lt"/>
                <a:ea typeface="等线"/>
                <a:cs typeface="Arial"/>
              </a:rPr>
              <a:t> </a:t>
            </a:r>
            <a:r>
              <a:rPr lang="en-US" altLang="zh-CN" sz="2000">
                <a:solidFill>
                  <a:srgbClr val="202020"/>
                </a:solidFill>
                <a:latin typeface="+mj-lt"/>
                <a:ea typeface="Arial"/>
              </a:rPr>
              <a:t>gaussian</a:t>
            </a:r>
            <a:r>
              <a:rPr lang="en-US" altLang="zh-CN" sz="2000">
                <a:solidFill>
                  <a:srgbClr val="202020"/>
                </a:solidFill>
                <a:latin typeface="+mj-lt"/>
                <a:ea typeface="等线"/>
                <a:cs typeface="Arial"/>
              </a:rPr>
              <a:t> </a:t>
            </a:r>
            <a:r>
              <a:rPr lang="en-US" altLang="zh-CN" sz="2000">
                <a:solidFill>
                  <a:srgbClr val="202020"/>
                </a:solidFill>
                <a:latin typeface="+mj-lt"/>
                <a:ea typeface="Arial"/>
              </a:rPr>
              <a:t>fields</a:t>
            </a:r>
            <a:r>
              <a:rPr lang="en-US" altLang="zh-CN" sz="2000">
                <a:solidFill>
                  <a:srgbClr val="202020"/>
                </a:solidFill>
                <a:latin typeface="+mj-lt"/>
                <a:ea typeface="等线"/>
                <a:cs typeface="Arial"/>
              </a:rPr>
              <a:t> </a:t>
            </a:r>
            <a:r>
              <a:rPr lang="en-US" altLang="zh-CN" sz="2000">
                <a:solidFill>
                  <a:srgbClr val="202020"/>
                </a:solidFill>
                <a:latin typeface="+mj-lt"/>
                <a:ea typeface="Arial"/>
              </a:rPr>
              <a:t>and</a:t>
            </a:r>
            <a:r>
              <a:rPr lang="en-US" altLang="zh-CN" sz="2000">
                <a:solidFill>
                  <a:srgbClr val="202020"/>
                </a:solidFill>
                <a:latin typeface="+mj-lt"/>
                <a:ea typeface="等线"/>
                <a:cs typeface="Arial"/>
              </a:rPr>
              <a:t> </a:t>
            </a:r>
            <a:r>
              <a:rPr lang="en-US" altLang="zh-CN" sz="2000">
                <a:solidFill>
                  <a:srgbClr val="202020"/>
                </a:solidFill>
                <a:latin typeface="+mj-lt"/>
                <a:ea typeface="Arial"/>
              </a:rPr>
              <a:t>harmonic</a:t>
            </a:r>
            <a:r>
              <a:rPr lang="en-US" altLang="zh-CN" sz="2000">
                <a:solidFill>
                  <a:srgbClr val="202020"/>
                </a:solidFill>
                <a:latin typeface="+mj-lt"/>
                <a:ea typeface="等线"/>
                <a:cs typeface="Arial"/>
              </a:rPr>
              <a:t> </a:t>
            </a:r>
            <a:r>
              <a:rPr lang="en-US" altLang="zh-CN" sz="2000">
                <a:solidFill>
                  <a:srgbClr val="202020"/>
                </a:solidFill>
                <a:latin typeface="+mj-lt"/>
                <a:ea typeface="Arial"/>
              </a:rPr>
              <a:t>functions."</a:t>
            </a:r>
            <a:r>
              <a:rPr lang="en-US" altLang="zh-CN" sz="2000" spc="-55">
                <a:solidFill>
                  <a:srgbClr val="202020"/>
                </a:solidFill>
                <a:latin typeface="+mj-lt"/>
                <a:ea typeface="等线"/>
                <a:cs typeface="Arial"/>
              </a:rPr>
              <a:t> </a:t>
            </a:r>
            <a:r>
              <a:rPr lang="en-US" altLang="zh-CN" sz="2000" i="1">
                <a:solidFill>
                  <a:srgbClr val="202020"/>
                </a:solidFill>
                <a:latin typeface="+mj-lt"/>
                <a:ea typeface="Arial"/>
              </a:rPr>
              <a:t>ICML</a:t>
            </a:r>
            <a:r>
              <a:rPr lang="en-US" altLang="zh-CN" sz="2000" i="1">
                <a:solidFill>
                  <a:srgbClr val="202020"/>
                </a:solidFill>
                <a:latin typeface="+mj-lt"/>
                <a:ea typeface="等线"/>
                <a:cs typeface="Arial"/>
              </a:rPr>
              <a:t> </a:t>
            </a:r>
            <a:r>
              <a:rPr>
                <a:latin typeface="+mj-lt"/>
              </a:rPr>
              <a:t/>
            </a:r>
            <a:br>
              <a:rPr>
                <a:latin typeface="+mj-lt"/>
              </a:rPr>
            </a:br>
            <a:r>
              <a:rPr lang="en-US" altLang="zh-CN" sz="2000" i="1">
                <a:solidFill>
                  <a:srgbClr val="202020"/>
                </a:solidFill>
                <a:latin typeface="+mj-lt"/>
                <a:ea typeface="Arial"/>
              </a:rPr>
              <a:t>2003</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workshop</a:t>
            </a:r>
            <a:r>
              <a:rPr lang="en-US" altLang="zh-CN" sz="2000">
                <a:solidFill>
                  <a:srgbClr val="202020"/>
                </a:solidFill>
                <a:latin typeface="+mj-lt"/>
                <a:ea typeface="Arial"/>
              </a:rPr>
              <a:t>.</a:t>
            </a:r>
            <a:r>
              <a:rPr lang="en-US" altLang="zh-CN" sz="2000">
                <a:solidFill>
                  <a:srgbClr val="202020"/>
                </a:solidFill>
                <a:latin typeface="+mj-lt"/>
                <a:ea typeface="等线"/>
                <a:cs typeface="Arial"/>
              </a:rPr>
              <a:t> </a:t>
            </a:r>
            <a:r>
              <a:rPr lang="en-US" altLang="zh-CN" sz="2000">
                <a:solidFill>
                  <a:srgbClr val="202020"/>
                </a:solidFill>
                <a:latin typeface="+mj-lt"/>
                <a:ea typeface="Arial"/>
              </a:rPr>
              <a:t>Vol.</a:t>
            </a:r>
            <a:r>
              <a:rPr lang="en-US" altLang="zh-CN" sz="2000">
                <a:solidFill>
                  <a:srgbClr val="202020"/>
                </a:solidFill>
                <a:latin typeface="+mj-lt"/>
                <a:ea typeface="等线"/>
                <a:cs typeface="Arial"/>
              </a:rPr>
              <a:t> </a:t>
            </a:r>
            <a:r>
              <a:rPr lang="en-US" altLang="zh-CN" sz="2000">
                <a:solidFill>
                  <a:srgbClr val="202020"/>
                </a:solidFill>
                <a:latin typeface="+mj-lt"/>
                <a:ea typeface="Arial"/>
              </a:rPr>
              <a:t>3.</a:t>
            </a:r>
            <a:r>
              <a:rPr lang="en-US" altLang="zh-CN" sz="2000" spc="-135">
                <a:solidFill>
                  <a:srgbClr val="202020"/>
                </a:solidFill>
                <a:latin typeface="+mj-lt"/>
                <a:ea typeface="等线"/>
                <a:cs typeface="Arial"/>
              </a:rPr>
              <a:t> </a:t>
            </a:r>
            <a:r>
              <a:rPr lang="en-US" altLang="zh-CN" sz="2000">
                <a:solidFill>
                  <a:srgbClr val="202020"/>
                </a:solidFill>
                <a:latin typeface="+mj-lt"/>
                <a:ea typeface="Arial"/>
              </a:rPr>
              <a:t>2003.</a:t>
            </a:r>
          </a:p>
          <a:p>
            <a:pPr>
              <a:lnSpc>
                <a:spcPts val="1629"/>
              </a:lnSpc>
            </a:pPr>
            <a:endParaRPr lang="en-US">
              <a:latin typeface="+mj-lt"/>
            </a:endParaRPr>
          </a:p>
          <a:p>
            <a:pPr marL="1028700" hangingPunct="0">
              <a:lnSpc>
                <a:spcPct val="95416"/>
              </a:lnSpc>
            </a:pPr>
            <a:r>
              <a:rPr lang="en-US" altLang="zh-CN" sz="2000">
                <a:solidFill>
                  <a:srgbClr val="202020"/>
                </a:solidFill>
                <a:latin typeface="+mj-lt"/>
                <a:ea typeface="Arial"/>
              </a:rPr>
              <a:t>Dasgupta,</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Sanjoy,</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Daniel</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J.</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Hsu,</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and</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Claire</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Monteleoni.</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"A</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general</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agnostic</a:t>
            </a:r>
            <a:r>
              <a:rPr lang="en-US" altLang="zh-CN" sz="2000" spc="-35">
                <a:solidFill>
                  <a:srgbClr val="202020"/>
                </a:solidFill>
                <a:latin typeface="+mj-lt"/>
                <a:ea typeface="等线"/>
                <a:cs typeface="Arial"/>
              </a:rPr>
              <a:t> </a:t>
            </a:r>
            <a:r>
              <a:rPr lang="en-US" altLang="zh-CN" sz="2000">
                <a:solidFill>
                  <a:srgbClr val="202020"/>
                </a:solidFill>
                <a:latin typeface="+mj-lt"/>
                <a:ea typeface="Arial"/>
              </a:rPr>
              <a:t>active</a:t>
            </a:r>
            <a:r>
              <a:rPr lang="en-US" altLang="zh-CN" sz="2000">
                <a:solidFill>
                  <a:srgbClr val="202020"/>
                </a:solidFill>
                <a:latin typeface="+mj-lt"/>
                <a:ea typeface="等线"/>
                <a:cs typeface="Arial"/>
              </a:rPr>
              <a:t> </a:t>
            </a:r>
            <a:r>
              <a:rPr lang="en-US" altLang="zh-CN" sz="2000">
                <a:solidFill>
                  <a:srgbClr val="202020"/>
                </a:solidFill>
                <a:latin typeface="+mj-lt"/>
                <a:ea typeface="Arial"/>
              </a:rPr>
              <a:t>learning</a:t>
            </a:r>
            <a:r>
              <a:rPr lang="en-US" altLang="zh-CN" sz="2000">
                <a:solidFill>
                  <a:srgbClr val="202020"/>
                </a:solidFill>
                <a:latin typeface="+mj-lt"/>
                <a:ea typeface="等线"/>
                <a:cs typeface="Arial"/>
              </a:rPr>
              <a:t> </a:t>
            </a:r>
            <a:r>
              <a:rPr lang="en-US" altLang="zh-CN" sz="2000">
                <a:solidFill>
                  <a:srgbClr val="202020"/>
                </a:solidFill>
                <a:latin typeface="+mj-lt"/>
                <a:ea typeface="Arial"/>
              </a:rPr>
              <a:t>algorithm."</a:t>
            </a:r>
            <a:r>
              <a:rPr lang="en-US" altLang="zh-CN" sz="2000">
                <a:solidFill>
                  <a:srgbClr val="202020"/>
                </a:solidFill>
                <a:latin typeface="+mj-lt"/>
                <a:ea typeface="等线"/>
                <a:cs typeface="Arial"/>
              </a:rPr>
              <a:t> </a:t>
            </a:r>
            <a:r>
              <a:rPr lang="en-US" altLang="zh-CN" sz="2000" i="1">
                <a:solidFill>
                  <a:srgbClr val="202020"/>
                </a:solidFill>
                <a:latin typeface="+mj-lt"/>
                <a:ea typeface="Arial"/>
              </a:rPr>
              <a:t>Advances</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in</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neural</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information</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processing</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systems</a:t>
            </a:r>
            <a:r>
              <a:rPr lang="en-US" altLang="zh-CN" sz="2000">
                <a:solidFill>
                  <a:srgbClr val="202020"/>
                </a:solidFill>
                <a:latin typeface="+mj-lt"/>
                <a:ea typeface="Arial"/>
              </a:rPr>
              <a:t>.</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2008.</a:t>
            </a:r>
          </a:p>
          <a:p>
            <a:pPr>
              <a:lnSpc>
                <a:spcPts val="1000"/>
              </a:lnSpc>
            </a:pPr>
            <a:endParaRPr lang="en-US">
              <a:latin typeface="+mj-lt"/>
            </a:endParaRPr>
          </a:p>
          <a:p>
            <a:pPr>
              <a:lnSpc>
                <a:spcPts val="1720"/>
              </a:lnSpc>
            </a:pPr>
            <a:endParaRPr lang="en-US">
              <a:latin typeface="+mj-lt"/>
            </a:endParaRPr>
          </a:p>
          <a:p>
            <a:pPr marL="1041400" hangingPunct="0">
              <a:lnSpc>
                <a:spcPct val="95416"/>
              </a:lnSpc>
            </a:pPr>
            <a:r>
              <a:rPr lang="en-US" altLang="zh-CN" sz="2000">
                <a:solidFill>
                  <a:srgbClr val="202020"/>
                </a:solidFill>
                <a:latin typeface="+mj-lt"/>
                <a:ea typeface="Arial"/>
              </a:rPr>
              <a:t>Balcan,</a:t>
            </a:r>
            <a:r>
              <a:rPr lang="en-US" altLang="zh-CN" sz="2000" spc="-30">
                <a:solidFill>
                  <a:srgbClr val="202020"/>
                </a:solidFill>
                <a:latin typeface="+mj-lt"/>
                <a:ea typeface="等线"/>
                <a:cs typeface="Arial"/>
              </a:rPr>
              <a:t> </a:t>
            </a:r>
            <a:r>
              <a:rPr lang="en-US" altLang="zh-CN" sz="2000">
                <a:solidFill>
                  <a:srgbClr val="202020"/>
                </a:solidFill>
                <a:latin typeface="+mj-lt"/>
                <a:ea typeface="Arial"/>
              </a:rPr>
              <a:t>Maria-Florina,</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Alina</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Beygelzimer,</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and</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John</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Langford.</a:t>
            </a:r>
            <a:r>
              <a:rPr lang="en-US" altLang="zh-CN" sz="2000" spc="-34">
                <a:solidFill>
                  <a:srgbClr val="202020"/>
                </a:solidFill>
                <a:latin typeface="+mj-lt"/>
                <a:ea typeface="等线"/>
                <a:cs typeface="Arial"/>
              </a:rPr>
              <a:t> </a:t>
            </a:r>
            <a:r>
              <a:rPr lang="en-US" altLang="zh-CN" sz="2000">
                <a:solidFill>
                  <a:srgbClr val="202020"/>
                </a:solidFill>
                <a:latin typeface="+mj-lt"/>
                <a:ea typeface="Arial"/>
              </a:rPr>
              <a:t>"Agnostic</a:t>
            </a:r>
            <a:r>
              <a:rPr lang="en-US" altLang="zh-CN" sz="2000" spc="-40">
                <a:solidFill>
                  <a:srgbClr val="202020"/>
                </a:solidFill>
                <a:latin typeface="+mj-lt"/>
                <a:ea typeface="等线"/>
                <a:cs typeface="Arial"/>
              </a:rPr>
              <a:t> </a:t>
            </a:r>
            <a:r>
              <a:rPr lang="en-US" altLang="zh-CN" sz="2000">
                <a:solidFill>
                  <a:srgbClr val="202020"/>
                </a:solidFill>
                <a:latin typeface="+mj-lt"/>
                <a:ea typeface="Arial"/>
              </a:rPr>
              <a:t>active</a:t>
            </a:r>
            <a:r>
              <a:rPr lang="en-US" altLang="zh-CN" sz="2000">
                <a:solidFill>
                  <a:srgbClr val="202020"/>
                </a:solidFill>
                <a:latin typeface="+mj-lt"/>
                <a:ea typeface="等线"/>
                <a:cs typeface="Arial"/>
              </a:rPr>
              <a:t> </a:t>
            </a:r>
            <a:r>
              <a:rPr>
                <a:latin typeface="+mj-lt"/>
              </a:rPr>
              <a:t/>
            </a:r>
            <a:br>
              <a:rPr>
                <a:latin typeface="+mj-lt"/>
              </a:rPr>
            </a:br>
            <a:r>
              <a:rPr lang="en-US" altLang="zh-CN" sz="2000">
                <a:solidFill>
                  <a:srgbClr val="202020"/>
                </a:solidFill>
                <a:latin typeface="+mj-lt"/>
                <a:ea typeface="Arial"/>
              </a:rPr>
              <a:t>learning."</a:t>
            </a:r>
            <a:r>
              <a:rPr lang="en-US" altLang="zh-CN" sz="2000">
                <a:solidFill>
                  <a:srgbClr val="202020"/>
                </a:solidFill>
                <a:latin typeface="+mj-lt"/>
                <a:ea typeface="等线"/>
                <a:cs typeface="Arial"/>
              </a:rPr>
              <a:t> </a:t>
            </a:r>
            <a:r>
              <a:rPr lang="en-US" altLang="zh-CN" sz="2000" i="1">
                <a:solidFill>
                  <a:srgbClr val="202020"/>
                </a:solidFill>
                <a:latin typeface="+mj-lt"/>
                <a:ea typeface="Arial"/>
              </a:rPr>
              <a:t>Journal</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of</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Computer</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and</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System</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Sciences</a:t>
            </a:r>
            <a:r>
              <a:rPr lang="en-US" altLang="zh-CN" sz="2000" i="1">
                <a:solidFill>
                  <a:srgbClr val="202020"/>
                </a:solidFill>
                <a:latin typeface="+mj-lt"/>
                <a:ea typeface="等线"/>
                <a:cs typeface="Arial"/>
              </a:rPr>
              <a:t> </a:t>
            </a:r>
            <a:r>
              <a:rPr lang="en-US" altLang="zh-CN" sz="2000">
                <a:solidFill>
                  <a:srgbClr val="202020"/>
                </a:solidFill>
                <a:latin typeface="+mj-lt"/>
                <a:ea typeface="Arial"/>
              </a:rPr>
              <a:t>75.1</a:t>
            </a:r>
            <a:r>
              <a:rPr lang="en-US" altLang="zh-CN" sz="2000">
                <a:solidFill>
                  <a:srgbClr val="202020"/>
                </a:solidFill>
                <a:latin typeface="+mj-lt"/>
                <a:ea typeface="等线"/>
                <a:cs typeface="Arial"/>
              </a:rPr>
              <a:t> </a:t>
            </a:r>
            <a:r>
              <a:rPr lang="en-US" altLang="zh-CN" sz="2000">
                <a:solidFill>
                  <a:srgbClr val="202020"/>
                </a:solidFill>
                <a:latin typeface="+mj-lt"/>
                <a:ea typeface="Arial"/>
              </a:rPr>
              <a:t>(2009):</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78-89.</a:t>
            </a:r>
          </a:p>
          <a:p>
            <a:pPr>
              <a:lnSpc>
                <a:spcPts val="1000"/>
              </a:lnSpc>
            </a:pPr>
            <a:endParaRPr lang="en-US">
              <a:latin typeface="+mj-lt"/>
            </a:endParaRPr>
          </a:p>
          <a:p>
            <a:pPr>
              <a:lnSpc>
                <a:spcPts val="1714"/>
              </a:lnSpc>
            </a:pPr>
            <a:endParaRPr lang="en-US">
              <a:latin typeface="+mj-lt"/>
            </a:endParaRPr>
          </a:p>
          <a:p>
            <a:pPr marL="1041400" hangingPunct="0">
              <a:lnSpc>
                <a:spcPct val="95416"/>
              </a:lnSpc>
            </a:pPr>
            <a:r>
              <a:rPr lang="en-US" altLang="zh-CN" sz="2000">
                <a:solidFill>
                  <a:srgbClr val="202020"/>
                </a:solidFill>
                <a:latin typeface="+mj-lt"/>
                <a:ea typeface="Arial"/>
              </a:rPr>
              <a:t>Nowak,</a:t>
            </a:r>
            <a:r>
              <a:rPr lang="en-US" altLang="zh-CN" sz="2000">
                <a:solidFill>
                  <a:srgbClr val="202020"/>
                </a:solidFill>
                <a:latin typeface="+mj-lt"/>
                <a:ea typeface="等线"/>
                <a:cs typeface="Arial"/>
              </a:rPr>
              <a:t> </a:t>
            </a:r>
            <a:r>
              <a:rPr lang="en-US" altLang="zh-CN" sz="2000">
                <a:solidFill>
                  <a:srgbClr val="202020"/>
                </a:solidFill>
                <a:latin typeface="+mj-lt"/>
                <a:ea typeface="Arial"/>
              </a:rPr>
              <a:t>Robert</a:t>
            </a:r>
            <a:r>
              <a:rPr lang="en-US" altLang="zh-CN" sz="2000">
                <a:solidFill>
                  <a:srgbClr val="202020"/>
                </a:solidFill>
                <a:latin typeface="+mj-lt"/>
                <a:ea typeface="等线"/>
                <a:cs typeface="Arial"/>
              </a:rPr>
              <a:t> </a:t>
            </a:r>
            <a:r>
              <a:rPr lang="en-US" altLang="zh-CN" sz="2000">
                <a:solidFill>
                  <a:srgbClr val="202020"/>
                </a:solidFill>
                <a:latin typeface="+mj-lt"/>
                <a:ea typeface="Arial"/>
              </a:rPr>
              <a:t>D.</a:t>
            </a:r>
            <a:r>
              <a:rPr lang="en-US" altLang="zh-CN" sz="2000">
                <a:solidFill>
                  <a:srgbClr val="202020"/>
                </a:solidFill>
                <a:latin typeface="+mj-lt"/>
                <a:ea typeface="等线"/>
                <a:cs typeface="Arial"/>
              </a:rPr>
              <a:t> </a:t>
            </a:r>
            <a:r>
              <a:rPr lang="en-US" altLang="zh-CN" sz="2000">
                <a:solidFill>
                  <a:srgbClr val="202020"/>
                </a:solidFill>
                <a:latin typeface="+mj-lt"/>
                <a:ea typeface="Arial"/>
              </a:rPr>
              <a:t>"The</a:t>
            </a:r>
            <a:r>
              <a:rPr lang="en-US" altLang="zh-CN" sz="2000">
                <a:solidFill>
                  <a:srgbClr val="202020"/>
                </a:solidFill>
                <a:latin typeface="+mj-lt"/>
                <a:ea typeface="等线"/>
                <a:cs typeface="Arial"/>
              </a:rPr>
              <a:t> </a:t>
            </a:r>
            <a:r>
              <a:rPr lang="en-US" altLang="zh-CN" sz="2000">
                <a:solidFill>
                  <a:srgbClr val="202020"/>
                </a:solidFill>
                <a:latin typeface="+mj-lt"/>
                <a:ea typeface="Arial"/>
              </a:rPr>
              <a:t>geometry</a:t>
            </a:r>
            <a:r>
              <a:rPr lang="en-US" altLang="zh-CN" sz="2000">
                <a:solidFill>
                  <a:srgbClr val="202020"/>
                </a:solidFill>
                <a:latin typeface="+mj-lt"/>
                <a:ea typeface="等线"/>
                <a:cs typeface="Arial"/>
              </a:rPr>
              <a:t> </a:t>
            </a:r>
            <a:r>
              <a:rPr lang="en-US" altLang="zh-CN" sz="2000">
                <a:solidFill>
                  <a:srgbClr val="202020"/>
                </a:solidFill>
                <a:latin typeface="+mj-lt"/>
                <a:ea typeface="Arial"/>
              </a:rPr>
              <a:t>of</a:t>
            </a:r>
            <a:r>
              <a:rPr lang="en-US" altLang="zh-CN" sz="2000">
                <a:solidFill>
                  <a:srgbClr val="202020"/>
                </a:solidFill>
                <a:latin typeface="+mj-lt"/>
                <a:ea typeface="等线"/>
                <a:cs typeface="Arial"/>
              </a:rPr>
              <a:t> </a:t>
            </a:r>
            <a:r>
              <a:rPr lang="en-US" altLang="zh-CN" sz="2000">
                <a:solidFill>
                  <a:srgbClr val="202020"/>
                </a:solidFill>
                <a:latin typeface="+mj-lt"/>
                <a:ea typeface="Arial"/>
              </a:rPr>
              <a:t>generalized</a:t>
            </a:r>
            <a:r>
              <a:rPr lang="en-US" altLang="zh-CN" sz="2000">
                <a:solidFill>
                  <a:srgbClr val="202020"/>
                </a:solidFill>
                <a:latin typeface="+mj-lt"/>
                <a:ea typeface="等线"/>
                <a:cs typeface="Arial"/>
              </a:rPr>
              <a:t> </a:t>
            </a:r>
            <a:r>
              <a:rPr lang="en-US" altLang="zh-CN" sz="2000">
                <a:solidFill>
                  <a:srgbClr val="202020"/>
                </a:solidFill>
                <a:latin typeface="+mj-lt"/>
                <a:ea typeface="Arial"/>
              </a:rPr>
              <a:t>binary</a:t>
            </a:r>
            <a:r>
              <a:rPr lang="en-US" altLang="zh-CN" sz="2000">
                <a:solidFill>
                  <a:srgbClr val="202020"/>
                </a:solidFill>
                <a:latin typeface="+mj-lt"/>
                <a:ea typeface="等线"/>
                <a:cs typeface="Arial"/>
              </a:rPr>
              <a:t> </a:t>
            </a:r>
            <a:r>
              <a:rPr lang="en-US" altLang="zh-CN" sz="2000">
                <a:solidFill>
                  <a:srgbClr val="202020"/>
                </a:solidFill>
                <a:latin typeface="+mj-lt"/>
                <a:ea typeface="Arial"/>
              </a:rPr>
              <a:t>search."</a:t>
            </a:r>
            <a:r>
              <a:rPr lang="en-US" altLang="zh-CN" sz="2000" spc="-60">
                <a:solidFill>
                  <a:srgbClr val="202020"/>
                </a:solidFill>
                <a:latin typeface="+mj-lt"/>
                <a:ea typeface="等线"/>
                <a:cs typeface="Arial"/>
              </a:rPr>
              <a:t> </a:t>
            </a:r>
            <a:r>
              <a:rPr lang="en-US" altLang="zh-CN" sz="2000" i="1">
                <a:solidFill>
                  <a:srgbClr val="202020"/>
                </a:solidFill>
                <a:latin typeface="+mj-lt"/>
                <a:ea typeface="Arial"/>
              </a:rPr>
              <a:t>IEEE</a:t>
            </a:r>
            <a:r>
              <a:rPr lang="en-US" altLang="zh-CN" sz="2000" i="1">
                <a:solidFill>
                  <a:srgbClr val="202020"/>
                </a:solidFill>
                <a:latin typeface="+mj-lt"/>
                <a:ea typeface="等线"/>
                <a:cs typeface="Arial"/>
              </a:rPr>
              <a:t> </a:t>
            </a:r>
            <a:r>
              <a:rPr>
                <a:latin typeface="+mj-lt"/>
              </a:rPr>
              <a:t/>
            </a:r>
            <a:br>
              <a:rPr>
                <a:latin typeface="+mj-lt"/>
              </a:rPr>
            </a:br>
            <a:r>
              <a:rPr lang="en-US" altLang="zh-CN" sz="2000" i="1">
                <a:solidFill>
                  <a:srgbClr val="202020"/>
                </a:solidFill>
                <a:latin typeface="+mj-lt"/>
                <a:ea typeface="Arial"/>
              </a:rPr>
              <a:t>Transactions</a:t>
            </a:r>
            <a:r>
              <a:rPr lang="en-US" altLang="zh-CN" sz="2000" i="1" spc="-34">
                <a:solidFill>
                  <a:srgbClr val="202020"/>
                </a:solidFill>
                <a:latin typeface="+mj-lt"/>
                <a:ea typeface="等线"/>
                <a:cs typeface="Arial"/>
              </a:rPr>
              <a:t> </a:t>
            </a:r>
            <a:r>
              <a:rPr lang="en-US" altLang="zh-CN" sz="2000" i="1">
                <a:solidFill>
                  <a:srgbClr val="202020"/>
                </a:solidFill>
                <a:latin typeface="+mj-lt"/>
                <a:ea typeface="Arial"/>
              </a:rPr>
              <a:t>on</a:t>
            </a:r>
            <a:r>
              <a:rPr lang="en-US" altLang="zh-CN" sz="2000" i="1" spc="-40">
                <a:solidFill>
                  <a:srgbClr val="202020"/>
                </a:solidFill>
                <a:latin typeface="+mj-lt"/>
                <a:ea typeface="等线"/>
                <a:cs typeface="Arial"/>
              </a:rPr>
              <a:t> </a:t>
            </a:r>
            <a:r>
              <a:rPr lang="en-US" altLang="zh-CN" sz="2000" i="1">
                <a:solidFill>
                  <a:srgbClr val="202020"/>
                </a:solidFill>
                <a:latin typeface="+mj-lt"/>
                <a:ea typeface="Arial"/>
              </a:rPr>
              <a:t>Information</a:t>
            </a:r>
            <a:r>
              <a:rPr lang="en-US" altLang="zh-CN" sz="2000" i="1" spc="-40">
                <a:solidFill>
                  <a:srgbClr val="202020"/>
                </a:solidFill>
                <a:latin typeface="+mj-lt"/>
                <a:ea typeface="等线"/>
                <a:cs typeface="Arial"/>
              </a:rPr>
              <a:t> </a:t>
            </a:r>
            <a:r>
              <a:rPr lang="en-US" altLang="zh-CN" sz="2000" i="1">
                <a:solidFill>
                  <a:srgbClr val="202020"/>
                </a:solidFill>
                <a:latin typeface="+mj-lt"/>
                <a:ea typeface="Arial"/>
              </a:rPr>
              <a:t>Theory</a:t>
            </a:r>
            <a:r>
              <a:rPr lang="en-US" altLang="zh-CN" sz="2000" i="1" spc="-34">
                <a:solidFill>
                  <a:srgbClr val="202020"/>
                </a:solidFill>
                <a:latin typeface="+mj-lt"/>
                <a:ea typeface="等线"/>
                <a:cs typeface="Arial"/>
              </a:rPr>
              <a:t> </a:t>
            </a:r>
            <a:r>
              <a:rPr lang="en-US" altLang="zh-CN" sz="2000">
                <a:solidFill>
                  <a:srgbClr val="202020"/>
                </a:solidFill>
                <a:latin typeface="+mj-lt"/>
                <a:ea typeface="Arial"/>
              </a:rPr>
              <a:t>57,</a:t>
            </a:r>
            <a:r>
              <a:rPr lang="en-US" altLang="zh-CN" sz="2000" spc="-40">
                <a:solidFill>
                  <a:srgbClr val="202020"/>
                </a:solidFill>
                <a:latin typeface="+mj-lt"/>
                <a:ea typeface="等线"/>
                <a:cs typeface="Arial"/>
              </a:rPr>
              <a:t> </a:t>
            </a:r>
            <a:r>
              <a:rPr lang="en-US" altLang="zh-CN" sz="2000">
                <a:solidFill>
                  <a:srgbClr val="202020"/>
                </a:solidFill>
                <a:latin typeface="+mj-lt"/>
                <a:ea typeface="Arial"/>
              </a:rPr>
              <a:t>no.</a:t>
            </a:r>
            <a:r>
              <a:rPr lang="en-US" altLang="zh-CN" sz="2000" spc="-40">
                <a:solidFill>
                  <a:srgbClr val="202020"/>
                </a:solidFill>
                <a:latin typeface="+mj-lt"/>
                <a:ea typeface="等线"/>
                <a:cs typeface="Arial"/>
              </a:rPr>
              <a:t> </a:t>
            </a:r>
            <a:r>
              <a:rPr lang="en-US" altLang="zh-CN" sz="2000">
                <a:solidFill>
                  <a:srgbClr val="202020"/>
                </a:solidFill>
                <a:latin typeface="+mj-lt"/>
                <a:ea typeface="Arial"/>
              </a:rPr>
              <a:t>12</a:t>
            </a:r>
            <a:r>
              <a:rPr lang="en-US" altLang="zh-CN" sz="2000" spc="-40">
                <a:solidFill>
                  <a:srgbClr val="202020"/>
                </a:solidFill>
                <a:latin typeface="+mj-lt"/>
                <a:ea typeface="等线"/>
                <a:cs typeface="Arial"/>
              </a:rPr>
              <a:t> </a:t>
            </a:r>
            <a:r>
              <a:rPr lang="en-US" altLang="zh-CN" sz="2000">
                <a:solidFill>
                  <a:srgbClr val="202020"/>
                </a:solidFill>
                <a:latin typeface="+mj-lt"/>
                <a:ea typeface="Arial"/>
              </a:rPr>
              <a:t>(2011):</a:t>
            </a:r>
            <a:r>
              <a:rPr lang="en-US" altLang="zh-CN" sz="2000" spc="-40">
                <a:solidFill>
                  <a:srgbClr val="202020"/>
                </a:solidFill>
                <a:latin typeface="+mj-lt"/>
                <a:ea typeface="等线"/>
                <a:cs typeface="Arial"/>
              </a:rPr>
              <a:t> </a:t>
            </a:r>
            <a:r>
              <a:rPr lang="en-US" altLang="zh-CN" sz="2000">
                <a:solidFill>
                  <a:srgbClr val="202020"/>
                </a:solidFill>
                <a:latin typeface="+mj-lt"/>
                <a:ea typeface="Arial"/>
              </a:rPr>
              <a:t>7893-7906.</a:t>
            </a:r>
          </a:p>
          <a:p>
            <a:pPr>
              <a:lnSpc>
                <a:spcPts val="1000"/>
              </a:lnSpc>
            </a:pPr>
            <a:endParaRPr lang="en-US">
              <a:latin typeface="+mj-lt"/>
            </a:endParaRPr>
          </a:p>
          <a:p>
            <a:pPr>
              <a:lnSpc>
                <a:spcPts val="1714"/>
              </a:lnSpc>
            </a:pPr>
            <a:endParaRPr lang="en-US">
              <a:latin typeface="+mj-lt"/>
            </a:endParaRPr>
          </a:p>
          <a:p>
            <a:pPr marL="1041400" hangingPunct="0">
              <a:lnSpc>
                <a:spcPct val="95416"/>
              </a:lnSpc>
            </a:pPr>
            <a:r>
              <a:rPr lang="en-US" altLang="zh-CN" sz="2000">
                <a:solidFill>
                  <a:srgbClr val="202020"/>
                </a:solidFill>
                <a:latin typeface="+mj-lt"/>
                <a:ea typeface="Arial"/>
              </a:rPr>
              <a:t>Hanneke,</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Steve.</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"Theory</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of</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active</a:t>
            </a:r>
            <a:r>
              <a:rPr lang="en-US" altLang="zh-CN" sz="2000" spc="-25">
                <a:solidFill>
                  <a:srgbClr val="202020"/>
                </a:solidFill>
                <a:latin typeface="+mj-lt"/>
                <a:ea typeface="等线"/>
                <a:cs typeface="Arial"/>
              </a:rPr>
              <a:t> </a:t>
            </a:r>
            <a:r>
              <a:rPr lang="en-US" altLang="zh-CN" sz="2000">
                <a:solidFill>
                  <a:srgbClr val="202020"/>
                </a:solidFill>
                <a:latin typeface="+mj-lt"/>
                <a:ea typeface="Arial"/>
              </a:rPr>
              <a:t>learning."</a:t>
            </a:r>
            <a:r>
              <a:rPr lang="en-US" altLang="zh-CN" sz="2000" spc="-20">
                <a:solidFill>
                  <a:srgbClr val="202020"/>
                </a:solidFill>
                <a:latin typeface="+mj-lt"/>
                <a:ea typeface="等线"/>
                <a:cs typeface="Arial"/>
              </a:rPr>
              <a:t> </a:t>
            </a:r>
            <a:r>
              <a:rPr lang="en-US" altLang="zh-CN" sz="2000" i="1">
                <a:solidFill>
                  <a:srgbClr val="202020"/>
                </a:solidFill>
                <a:latin typeface="+mj-lt"/>
                <a:ea typeface="Arial"/>
              </a:rPr>
              <a:t>Foundations</a:t>
            </a:r>
            <a:r>
              <a:rPr lang="en-US" altLang="zh-CN" sz="2000" i="1" spc="-25">
                <a:solidFill>
                  <a:srgbClr val="202020"/>
                </a:solidFill>
                <a:latin typeface="+mj-lt"/>
                <a:ea typeface="等线"/>
                <a:cs typeface="Arial"/>
              </a:rPr>
              <a:t> </a:t>
            </a:r>
            <a:r>
              <a:rPr lang="en-US" altLang="zh-CN" sz="2000" i="1">
                <a:solidFill>
                  <a:srgbClr val="202020"/>
                </a:solidFill>
                <a:latin typeface="+mj-lt"/>
                <a:ea typeface="Arial"/>
              </a:rPr>
              <a:t>and</a:t>
            </a:r>
            <a:r>
              <a:rPr lang="en-US" altLang="zh-CN" sz="2000" i="1" spc="-20">
                <a:solidFill>
                  <a:srgbClr val="202020"/>
                </a:solidFill>
                <a:latin typeface="+mj-lt"/>
                <a:ea typeface="等线"/>
                <a:cs typeface="Arial"/>
              </a:rPr>
              <a:t> </a:t>
            </a:r>
            <a:r>
              <a:rPr lang="en-US" altLang="zh-CN" sz="2000" i="1">
                <a:solidFill>
                  <a:srgbClr val="202020"/>
                </a:solidFill>
                <a:latin typeface="+mj-lt"/>
                <a:ea typeface="Arial"/>
              </a:rPr>
              <a:t>Trends</a:t>
            </a:r>
            <a:r>
              <a:rPr lang="en-US" altLang="zh-CN" sz="2000" i="1" spc="-30">
                <a:solidFill>
                  <a:srgbClr val="202020"/>
                </a:solidFill>
                <a:latin typeface="+mj-lt"/>
                <a:ea typeface="等线"/>
                <a:cs typeface="Arial"/>
              </a:rPr>
              <a:t> </a:t>
            </a:r>
            <a:r>
              <a:rPr lang="en-US" altLang="zh-CN" sz="2000" i="1">
                <a:solidFill>
                  <a:srgbClr val="202020"/>
                </a:solidFill>
                <a:latin typeface="+mj-lt"/>
                <a:ea typeface="Arial"/>
              </a:rPr>
              <a:t>in</a:t>
            </a:r>
            <a:r>
              <a:rPr lang="en-US" altLang="zh-CN" sz="2000" i="1">
                <a:solidFill>
                  <a:srgbClr val="202020"/>
                </a:solidFill>
                <a:latin typeface="+mj-lt"/>
                <a:ea typeface="等线"/>
                <a:cs typeface="Arial"/>
              </a:rPr>
              <a:t> </a:t>
            </a:r>
            <a:r>
              <a:rPr>
                <a:latin typeface="+mj-lt"/>
              </a:rPr>
              <a:t/>
            </a:r>
            <a:br>
              <a:rPr>
                <a:latin typeface="+mj-lt"/>
              </a:rPr>
            </a:br>
            <a:r>
              <a:rPr lang="en-US" altLang="zh-CN" sz="2000" i="1">
                <a:solidFill>
                  <a:srgbClr val="202020"/>
                </a:solidFill>
                <a:latin typeface="+mj-lt"/>
                <a:ea typeface="Arial"/>
              </a:rPr>
              <a:t>Machine</a:t>
            </a:r>
            <a:r>
              <a:rPr lang="en-US" altLang="zh-CN" sz="2000" i="1">
                <a:solidFill>
                  <a:srgbClr val="202020"/>
                </a:solidFill>
                <a:latin typeface="+mj-lt"/>
                <a:ea typeface="等线"/>
                <a:cs typeface="Arial"/>
              </a:rPr>
              <a:t> </a:t>
            </a:r>
            <a:r>
              <a:rPr lang="en-US" altLang="zh-CN" sz="2000" i="1">
                <a:solidFill>
                  <a:srgbClr val="202020"/>
                </a:solidFill>
                <a:latin typeface="+mj-lt"/>
                <a:ea typeface="Arial"/>
              </a:rPr>
              <a:t>Learning</a:t>
            </a:r>
            <a:r>
              <a:rPr lang="en-US" altLang="zh-CN" sz="2000" i="1">
                <a:solidFill>
                  <a:srgbClr val="202020"/>
                </a:solidFill>
                <a:latin typeface="+mj-lt"/>
                <a:ea typeface="等线"/>
                <a:cs typeface="Arial"/>
              </a:rPr>
              <a:t> </a:t>
            </a:r>
            <a:r>
              <a:rPr lang="en-US" altLang="zh-CN" sz="2000">
                <a:solidFill>
                  <a:srgbClr val="202020"/>
                </a:solidFill>
                <a:latin typeface="+mj-lt"/>
                <a:ea typeface="Arial"/>
              </a:rPr>
              <a:t>7,</a:t>
            </a:r>
            <a:r>
              <a:rPr lang="en-US" altLang="zh-CN" sz="2000">
                <a:solidFill>
                  <a:srgbClr val="202020"/>
                </a:solidFill>
                <a:latin typeface="+mj-lt"/>
                <a:ea typeface="等线"/>
                <a:cs typeface="Arial"/>
              </a:rPr>
              <a:t> </a:t>
            </a:r>
            <a:r>
              <a:rPr lang="en-US" altLang="zh-CN" sz="2000">
                <a:solidFill>
                  <a:srgbClr val="202020"/>
                </a:solidFill>
                <a:latin typeface="+mj-lt"/>
                <a:ea typeface="Arial"/>
              </a:rPr>
              <a:t>no.</a:t>
            </a:r>
            <a:r>
              <a:rPr lang="en-US" altLang="zh-CN" sz="2000">
                <a:solidFill>
                  <a:srgbClr val="202020"/>
                </a:solidFill>
                <a:latin typeface="+mj-lt"/>
                <a:ea typeface="等线"/>
                <a:cs typeface="Arial"/>
              </a:rPr>
              <a:t> </a:t>
            </a:r>
            <a:r>
              <a:rPr lang="en-US" altLang="zh-CN" sz="2000">
                <a:solidFill>
                  <a:srgbClr val="202020"/>
                </a:solidFill>
                <a:latin typeface="+mj-lt"/>
                <a:ea typeface="Arial"/>
              </a:rPr>
              <a:t>2-3</a:t>
            </a:r>
            <a:r>
              <a:rPr lang="en-US" altLang="zh-CN" sz="2000" spc="-20">
                <a:solidFill>
                  <a:srgbClr val="202020"/>
                </a:solidFill>
                <a:latin typeface="+mj-lt"/>
                <a:ea typeface="等线"/>
                <a:cs typeface="Arial"/>
              </a:rPr>
              <a:t> </a:t>
            </a:r>
            <a:r>
              <a:rPr lang="en-US" altLang="zh-CN" sz="2000">
                <a:solidFill>
                  <a:srgbClr val="202020"/>
                </a:solidFill>
                <a:latin typeface="+mj-lt"/>
                <a:ea typeface="Arial"/>
              </a:rPr>
              <a:t>(2014).</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24</a:t>
            </a:fld>
            <a:endParaRPr lang="en-US"/>
          </a:p>
        </p:txBody>
      </p:sp>
      <p:sp>
        <p:nvSpPr>
          <p:cNvPr id="2" name="TextBox 6">
            <a:extLst>
              <a:ext uri="{FF2B5EF4-FFF2-40B4-BE49-F238E27FC236}">
                <a16:creationId xmlns:a16="http://schemas.microsoft.com/office/drawing/2014/main" id="{4913CB33-95C6-4F83-B53C-24AD908DF510}"/>
              </a:ext>
            </a:extLst>
          </p:cNvPr>
          <p:cNvSpPr txBox="1"/>
          <p:nvPr/>
        </p:nvSpPr>
        <p:spPr>
          <a:xfrm>
            <a:off x="1322418" y="643015"/>
            <a:ext cx="15524583" cy="1923604"/>
          </a:xfrm>
          <a:prstGeom prst="rect">
            <a:avLst/>
          </a:prstGeom>
          <a:noFill/>
        </p:spPr>
        <p:txBody>
          <a:bodyPr wrap="square" lIns="0" tIns="0" rIns="0" bIns="0" rtlCol="0" anchor="t">
            <a:spAutoFit/>
          </a:bodyPr>
          <a:lstStyle/>
          <a:p>
            <a:r>
              <a:rPr lang="en-US" sz="6250">
                <a:solidFill>
                  <a:srgbClr val="0055D4"/>
                </a:solidFill>
                <a:latin typeface="Calibri Light"/>
                <a:ea typeface="Calibri"/>
                <a:cs typeface="Calibri Light"/>
              </a:rPr>
              <a:t>Recommended Reading </a:t>
            </a:r>
            <a:r>
              <a:rPr lang="en-US" sz="4000">
                <a:solidFill>
                  <a:srgbClr val="0055D4"/>
                </a:solidFill>
                <a:latin typeface="Calibri Light"/>
                <a:ea typeface="Calibri"/>
                <a:cs typeface="Calibri Light"/>
              </a:rPr>
              <a:t>(Foundations of Active</a:t>
            </a:r>
            <a:r>
              <a:rPr lang="en-US" sz="4000">
                <a:solidFill>
                  <a:srgbClr val="0055D4"/>
                </a:solidFill>
                <a:latin typeface="Calibri Light"/>
                <a:cs typeface="Calibri Light"/>
              </a:rPr>
              <a:t> </a:t>
            </a:r>
            <a:r>
              <a:rPr lang="en-US" sz="4000">
                <a:solidFill>
                  <a:srgbClr val="0055D4"/>
                </a:solidFill>
                <a:latin typeface="Calibri Light"/>
                <a:ea typeface="Calibri"/>
                <a:cs typeface="Calibri Light"/>
              </a:rPr>
              <a:t>Learning)</a:t>
            </a:r>
            <a:endParaRPr lang="en-US" sz="4000">
              <a:ea typeface="+mn-lt"/>
              <a:cs typeface="+mn-lt"/>
            </a:endParaRPr>
          </a:p>
          <a:p>
            <a:endParaRPr lang="en-US" altLang="zh-CN" sz="6250">
              <a:solidFill>
                <a:srgbClr val="4370C3"/>
              </a:solidFill>
              <a:latin typeface="Calibri"/>
              <a:ea typeface="Calibri"/>
              <a:cs typeface="Calibri"/>
            </a:endParaRPr>
          </a:p>
        </p:txBody>
      </p:sp>
    </p:spTree>
    <p:extLst>
      <p:ext uri="{BB962C8B-B14F-4D97-AF65-F5344CB8AC3E}">
        <p14:creationId xmlns:p14="http://schemas.microsoft.com/office/powerpoint/2010/main" val="3664865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
          <p:cNvPicPr>
            <a:picLocks noChangeAspect="1"/>
          </p:cNvPicPr>
          <p:nvPr/>
        </p:nvPicPr>
        <p:blipFill>
          <a:blip r:embed="rId2"/>
          <a:stretch>
            <a:fillRect/>
          </a:stretch>
        </p:blipFill>
        <p:spPr>
          <a:xfrm>
            <a:off x="7055368" y="8572331"/>
            <a:ext cx="3695531" cy="1181269"/>
          </a:xfrm>
          <a:prstGeom prst="rect">
            <a:avLst/>
          </a:prstGeom>
        </p:spPr>
      </p:pic>
      <p:sp>
        <p:nvSpPr>
          <p:cNvPr id="6" name="Freeform 1"/>
          <p:cNvSpPr/>
          <p:nvPr/>
        </p:nvSpPr>
        <p:spPr>
          <a:xfrm>
            <a:off x="9780958" y="3151858"/>
            <a:ext cx="6619804" cy="5012267"/>
          </a:xfrm>
          <a:custGeom>
            <a:avLst/>
            <a:gdLst>
              <a:gd name="connsiteX0" fmla="*/ 9906 w 4654550"/>
              <a:gd name="connsiteY0" fmla="*/ 3526282 h 3524250"/>
              <a:gd name="connsiteX1" fmla="*/ 4658106 w 4654550"/>
              <a:gd name="connsiteY1" fmla="*/ 3526282 h 3524250"/>
              <a:gd name="connsiteX2" fmla="*/ 4658106 w 4654550"/>
              <a:gd name="connsiteY2" fmla="*/ 18034 h 3524250"/>
              <a:gd name="connsiteX3" fmla="*/ 9906 w 4654550"/>
              <a:gd name="connsiteY3" fmla="*/ 18034 h 3524250"/>
              <a:gd name="connsiteX4" fmla="*/ 9906 w 4654550"/>
              <a:gd name="connsiteY4" fmla="*/ 3526282 h 352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4550" h="3524250">
                <a:moveTo>
                  <a:pt x="9906" y="3526282"/>
                </a:moveTo>
                <a:lnTo>
                  <a:pt x="4658106" y="3526282"/>
                </a:lnTo>
                <a:lnTo>
                  <a:pt x="4658106" y="18034"/>
                </a:lnTo>
                <a:lnTo>
                  <a:pt x="9906" y="18034"/>
                </a:lnTo>
                <a:lnTo>
                  <a:pt x="9906" y="3526282"/>
                </a:lnTo>
                <a:close/>
              </a:path>
            </a:pathLst>
          </a:custGeom>
          <a:solidFill>
            <a:srgbClr val="000000">
              <a:alpha val="0"/>
            </a:srgbClr>
          </a:solidFill>
          <a:ln w="9144">
            <a:solidFill>
              <a:srgbClr val="91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 name="TextBox 2"/>
          <p:cNvSpPr txBox="1"/>
          <p:nvPr/>
        </p:nvSpPr>
        <p:spPr>
          <a:xfrm>
            <a:off x="2765049" y="829777"/>
            <a:ext cx="12934663" cy="3096297"/>
          </a:xfrm>
          <a:prstGeom prst="rect">
            <a:avLst/>
          </a:prstGeom>
          <a:noFill/>
        </p:spPr>
        <p:txBody>
          <a:bodyPr wrap="square" lIns="0" tIns="0" rIns="0" bIns="0" rtlCol="0">
            <a:spAutoFit/>
          </a:bodyPr>
          <a:lstStyle/>
          <a:p>
            <a:r>
              <a:rPr lang="en-US" altLang="zh-CN" sz="7111">
                <a:solidFill>
                  <a:srgbClr val="4370C3"/>
                </a:solidFill>
                <a:latin typeface="Calibri"/>
                <a:ea typeface="Calibri"/>
              </a:rPr>
              <a:t>Part</a:t>
            </a:r>
            <a:r>
              <a:rPr lang="en-US" altLang="zh-CN" sz="7111" spc="-269">
                <a:solidFill>
                  <a:srgbClr val="4370C3"/>
                </a:solidFill>
                <a:latin typeface="Calibri"/>
                <a:cs typeface="Calibri"/>
              </a:rPr>
              <a:t> </a:t>
            </a:r>
            <a:r>
              <a:rPr lang="en-US" altLang="zh-CN" sz="7111">
                <a:solidFill>
                  <a:srgbClr val="4370C3"/>
                </a:solidFill>
                <a:latin typeface="Calibri"/>
                <a:ea typeface="Calibri"/>
              </a:rPr>
              <a:t>2:</a:t>
            </a:r>
            <a:r>
              <a:rPr lang="en-US" altLang="zh-CN" sz="7111" spc="-269">
                <a:solidFill>
                  <a:srgbClr val="4370C3"/>
                </a:solidFill>
                <a:latin typeface="Calibri"/>
                <a:cs typeface="Calibri"/>
              </a:rPr>
              <a:t> </a:t>
            </a:r>
            <a:r>
              <a:rPr lang="en-US" altLang="zh-CN" sz="7111">
                <a:solidFill>
                  <a:srgbClr val="4370C3"/>
                </a:solidFill>
                <a:latin typeface="Calibri"/>
                <a:ea typeface="Calibri"/>
              </a:rPr>
              <a:t>Theory</a:t>
            </a:r>
            <a:r>
              <a:rPr lang="en-US" altLang="zh-CN" sz="7111" spc="-269">
                <a:solidFill>
                  <a:srgbClr val="4370C3"/>
                </a:solidFill>
                <a:latin typeface="Calibri"/>
                <a:cs typeface="Calibri"/>
              </a:rPr>
              <a:t> </a:t>
            </a:r>
            <a:r>
              <a:rPr lang="en-US" altLang="zh-CN" sz="7111">
                <a:solidFill>
                  <a:srgbClr val="4370C3"/>
                </a:solidFill>
                <a:latin typeface="Calibri"/>
                <a:ea typeface="Calibri"/>
              </a:rPr>
              <a:t>of</a:t>
            </a:r>
            <a:r>
              <a:rPr lang="en-US" altLang="zh-CN" sz="7111" spc="-269">
                <a:solidFill>
                  <a:srgbClr val="4370C3"/>
                </a:solidFill>
                <a:latin typeface="Calibri"/>
                <a:cs typeface="Calibri"/>
              </a:rPr>
              <a:t> </a:t>
            </a:r>
            <a:r>
              <a:rPr lang="en-US" altLang="zh-CN" sz="7111">
                <a:solidFill>
                  <a:srgbClr val="4370C3"/>
                </a:solidFill>
                <a:latin typeface="Calibri"/>
                <a:ea typeface="Calibri"/>
              </a:rPr>
              <a:t>Active</a:t>
            </a:r>
            <a:r>
              <a:rPr lang="en-US" altLang="zh-CN" sz="7111" spc="-276">
                <a:solidFill>
                  <a:srgbClr val="4370C3"/>
                </a:solidFill>
                <a:latin typeface="Calibri"/>
                <a:cs typeface="Calibri"/>
              </a:rPr>
              <a:t> </a:t>
            </a:r>
            <a:r>
              <a:rPr lang="en-US" altLang="zh-CN" sz="7111">
                <a:solidFill>
                  <a:srgbClr val="4370C3"/>
                </a:solidFill>
                <a:latin typeface="Calibri"/>
                <a:ea typeface="Calibri"/>
              </a:rPr>
              <a:t>Learning</a:t>
            </a:r>
          </a:p>
          <a:p>
            <a:pPr indent="3526954"/>
            <a:r>
              <a:rPr lang="en-US" altLang="zh-CN" sz="7111" spc="-43">
                <a:solidFill>
                  <a:srgbClr val="4370C3"/>
                </a:solidFill>
                <a:latin typeface="Calibri"/>
                <a:ea typeface="Calibri"/>
              </a:rPr>
              <a:t>General</a:t>
            </a:r>
            <a:r>
              <a:rPr lang="en-US" altLang="zh-CN" sz="7111" spc="-21">
                <a:solidFill>
                  <a:srgbClr val="4370C3"/>
                </a:solidFill>
                <a:latin typeface="Calibri"/>
                <a:cs typeface="Calibri"/>
              </a:rPr>
              <a:t> </a:t>
            </a:r>
            <a:r>
              <a:rPr lang="en-US" altLang="zh-CN" sz="7111" spc="-43">
                <a:solidFill>
                  <a:srgbClr val="4370C3"/>
                </a:solidFill>
                <a:latin typeface="Calibri"/>
                <a:ea typeface="Calibri"/>
              </a:rPr>
              <a:t>Case</a:t>
            </a:r>
          </a:p>
          <a:p>
            <a:pPr>
              <a:lnSpc>
                <a:spcPts val="2260"/>
              </a:lnSpc>
            </a:pPr>
            <a:endParaRPr lang="en-US" sz="2560"/>
          </a:p>
          <a:p>
            <a:pPr indent="7160837"/>
            <a:r>
              <a:rPr lang="en-US" altLang="zh-CN" sz="3982" b="1">
                <a:solidFill>
                  <a:srgbClr val="4370C3"/>
                </a:solidFill>
                <a:latin typeface="Calibri"/>
                <a:ea typeface="Calibri"/>
              </a:rPr>
              <a:t>Tutorial</a:t>
            </a:r>
            <a:r>
              <a:rPr lang="en-US" altLang="zh-CN" sz="3982" b="1" spc="-85">
                <a:solidFill>
                  <a:srgbClr val="4370C3"/>
                </a:solidFill>
                <a:latin typeface="Calibri"/>
                <a:cs typeface="Calibri"/>
              </a:rPr>
              <a:t> </a:t>
            </a:r>
            <a:r>
              <a:rPr lang="en-US" altLang="zh-CN" sz="3982" b="1">
                <a:solidFill>
                  <a:srgbClr val="4370C3"/>
                </a:solidFill>
                <a:latin typeface="Calibri"/>
                <a:ea typeface="Calibri"/>
              </a:rPr>
              <a:t>on</a:t>
            </a:r>
            <a:r>
              <a:rPr lang="en-US" altLang="zh-CN" sz="3982" b="1" spc="-91">
                <a:solidFill>
                  <a:srgbClr val="4370C3"/>
                </a:solidFill>
                <a:latin typeface="Calibri"/>
                <a:cs typeface="Calibri"/>
              </a:rPr>
              <a:t> </a:t>
            </a:r>
            <a:r>
              <a:rPr lang="en-US" altLang="zh-CN" sz="3982" b="1">
                <a:solidFill>
                  <a:srgbClr val="4370C3"/>
                </a:solidFill>
                <a:latin typeface="Calibri"/>
                <a:ea typeface="Calibri"/>
              </a:rPr>
              <a:t>Active</a:t>
            </a:r>
            <a:r>
              <a:rPr lang="en-US" altLang="zh-CN" sz="3982" b="1" spc="-98">
                <a:solidFill>
                  <a:srgbClr val="4370C3"/>
                </a:solidFill>
                <a:latin typeface="Calibri"/>
                <a:cs typeface="Calibri"/>
              </a:rPr>
              <a:t> </a:t>
            </a:r>
            <a:r>
              <a:rPr lang="en-US" altLang="zh-CN" sz="3982" b="1">
                <a:solidFill>
                  <a:srgbClr val="4370C3"/>
                </a:solidFill>
                <a:latin typeface="Calibri"/>
                <a:ea typeface="Calibri"/>
              </a:rPr>
              <a:t>Learning:</a:t>
            </a:r>
          </a:p>
        </p:txBody>
      </p:sp>
      <p:sp>
        <p:nvSpPr>
          <p:cNvPr id="3" name="TextBox 3"/>
          <p:cNvSpPr txBox="1"/>
          <p:nvPr/>
        </p:nvSpPr>
        <p:spPr>
          <a:xfrm>
            <a:off x="441995" y="4339524"/>
            <a:ext cx="7223115" cy="1595180"/>
          </a:xfrm>
          <a:prstGeom prst="rect">
            <a:avLst/>
          </a:prstGeom>
          <a:noFill/>
        </p:spPr>
        <p:txBody>
          <a:bodyPr wrap="square" lIns="0" tIns="0" rIns="0" bIns="0" rtlCol="0">
            <a:spAutoFit/>
          </a:bodyPr>
          <a:lstStyle/>
          <a:p>
            <a:r>
              <a:rPr lang="en-US" altLang="zh-CN" sz="2844">
                <a:solidFill>
                  <a:srgbClr val="000000"/>
                </a:solidFill>
                <a:latin typeface="Arial"/>
                <a:ea typeface="Arial"/>
              </a:rPr>
              <a:t>•</a:t>
            </a:r>
            <a:r>
              <a:rPr lang="en-US" altLang="zh-CN" sz="2844" spc="78">
                <a:solidFill>
                  <a:srgbClr val="000000"/>
                </a:solidFill>
                <a:latin typeface="Arial"/>
                <a:cs typeface="Arial"/>
              </a:rPr>
              <a:t>   </a:t>
            </a:r>
            <a:r>
              <a:rPr lang="en-US" altLang="zh-CN" sz="2844">
                <a:solidFill>
                  <a:srgbClr val="000000"/>
                </a:solidFill>
                <a:latin typeface="Calibri"/>
                <a:ea typeface="Calibri"/>
              </a:rPr>
              <a:t>Disagreement-Based</a:t>
            </a:r>
            <a:r>
              <a:rPr lang="en-US" altLang="zh-CN" sz="2844" spc="71">
                <a:solidFill>
                  <a:srgbClr val="000000"/>
                </a:solidFill>
                <a:latin typeface="Calibri"/>
                <a:cs typeface="Calibri"/>
              </a:rPr>
              <a:t> </a:t>
            </a:r>
            <a:r>
              <a:rPr lang="en-US" altLang="zh-CN" sz="2844">
                <a:solidFill>
                  <a:srgbClr val="000000"/>
                </a:solidFill>
                <a:latin typeface="Calibri"/>
                <a:ea typeface="Calibri"/>
              </a:rPr>
              <a:t>Agnostic</a:t>
            </a:r>
            <a:r>
              <a:rPr lang="en-US" altLang="zh-CN" sz="2844" spc="71">
                <a:solidFill>
                  <a:srgbClr val="000000"/>
                </a:solidFill>
                <a:latin typeface="Calibri"/>
                <a:cs typeface="Calibri"/>
              </a:rPr>
              <a:t> </a:t>
            </a:r>
            <a:r>
              <a:rPr lang="en-US" altLang="zh-CN" sz="2844">
                <a:solidFill>
                  <a:srgbClr val="000000"/>
                </a:solidFill>
                <a:latin typeface="Calibri"/>
                <a:ea typeface="Calibri"/>
              </a:rPr>
              <a:t>Active</a:t>
            </a:r>
            <a:r>
              <a:rPr lang="en-US" altLang="zh-CN" sz="2844" spc="63">
                <a:solidFill>
                  <a:srgbClr val="000000"/>
                </a:solidFill>
                <a:latin typeface="Calibri"/>
                <a:cs typeface="Calibri"/>
              </a:rPr>
              <a:t> </a:t>
            </a:r>
            <a:r>
              <a:rPr lang="en-US" altLang="zh-CN" sz="2844">
                <a:solidFill>
                  <a:srgbClr val="000000"/>
                </a:solidFill>
                <a:latin typeface="Calibri"/>
                <a:ea typeface="Calibri"/>
              </a:rPr>
              <a:t>Learning</a:t>
            </a:r>
          </a:p>
          <a:p>
            <a:pPr>
              <a:lnSpc>
                <a:spcPts val="1074"/>
              </a:lnSpc>
            </a:pPr>
            <a:endParaRPr lang="en-US" sz="2560"/>
          </a:p>
          <a:p>
            <a:r>
              <a:rPr lang="en-US" altLang="zh-CN" sz="2844">
                <a:solidFill>
                  <a:srgbClr val="000000"/>
                </a:solidFill>
                <a:latin typeface="Arial"/>
                <a:ea typeface="Arial"/>
              </a:rPr>
              <a:t>•</a:t>
            </a:r>
            <a:r>
              <a:rPr lang="en-US" altLang="zh-CN" sz="2844" spc="91">
                <a:solidFill>
                  <a:srgbClr val="000000"/>
                </a:solidFill>
                <a:latin typeface="Arial"/>
                <a:cs typeface="Arial"/>
              </a:rPr>
              <a:t>   </a:t>
            </a:r>
            <a:r>
              <a:rPr lang="en-US" altLang="zh-CN" sz="2844">
                <a:solidFill>
                  <a:srgbClr val="000000"/>
                </a:solidFill>
                <a:latin typeface="Calibri"/>
                <a:ea typeface="Calibri"/>
              </a:rPr>
              <a:t>Disagreement</a:t>
            </a:r>
            <a:r>
              <a:rPr lang="en-US" altLang="zh-CN" sz="2844" spc="85">
                <a:solidFill>
                  <a:srgbClr val="000000"/>
                </a:solidFill>
                <a:latin typeface="Calibri"/>
                <a:cs typeface="Calibri"/>
              </a:rPr>
              <a:t> </a:t>
            </a:r>
            <a:r>
              <a:rPr lang="en-US" altLang="zh-CN" sz="2844">
                <a:solidFill>
                  <a:srgbClr val="000000"/>
                </a:solidFill>
                <a:latin typeface="Calibri"/>
                <a:ea typeface="Calibri"/>
              </a:rPr>
              <a:t>Coefficient</a:t>
            </a:r>
          </a:p>
          <a:p>
            <a:pPr>
              <a:lnSpc>
                <a:spcPts val="1094"/>
              </a:lnSpc>
            </a:pPr>
            <a:endParaRPr lang="en-US" sz="2560"/>
          </a:p>
          <a:p>
            <a:r>
              <a:rPr lang="en-US" altLang="zh-CN" sz="2844">
                <a:solidFill>
                  <a:srgbClr val="000000"/>
                </a:solidFill>
                <a:latin typeface="Arial"/>
                <a:ea typeface="Arial"/>
              </a:rPr>
              <a:t>•</a:t>
            </a:r>
            <a:r>
              <a:rPr lang="en-US" altLang="zh-CN" sz="2844" spc="98">
                <a:solidFill>
                  <a:srgbClr val="000000"/>
                </a:solidFill>
                <a:latin typeface="Arial"/>
                <a:cs typeface="Arial"/>
              </a:rPr>
              <a:t>   </a:t>
            </a:r>
            <a:r>
              <a:rPr lang="en-US" altLang="zh-CN" sz="2844">
                <a:solidFill>
                  <a:srgbClr val="000000"/>
                </a:solidFill>
                <a:latin typeface="Calibri"/>
                <a:ea typeface="Calibri"/>
              </a:rPr>
              <a:t>Sample</a:t>
            </a:r>
            <a:r>
              <a:rPr lang="en-US" altLang="zh-CN" sz="2844" spc="85">
                <a:solidFill>
                  <a:srgbClr val="000000"/>
                </a:solidFill>
                <a:latin typeface="Calibri"/>
                <a:cs typeface="Calibri"/>
              </a:rPr>
              <a:t> </a:t>
            </a:r>
            <a:r>
              <a:rPr lang="en-US" altLang="zh-CN" sz="2844">
                <a:solidFill>
                  <a:srgbClr val="000000"/>
                </a:solidFill>
                <a:latin typeface="Calibri"/>
                <a:ea typeface="Calibri"/>
              </a:rPr>
              <a:t>Complexity</a:t>
            </a:r>
            <a:r>
              <a:rPr lang="en-US" altLang="zh-CN" sz="2844" spc="78">
                <a:solidFill>
                  <a:srgbClr val="000000"/>
                </a:solidFill>
                <a:latin typeface="Calibri"/>
                <a:cs typeface="Calibri"/>
              </a:rPr>
              <a:t> </a:t>
            </a:r>
            <a:r>
              <a:rPr lang="en-US" altLang="zh-CN" sz="2844">
                <a:solidFill>
                  <a:srgbClr val="000000"/>
                </a:solidFill>
                <a:latin typeface="Calibri"/>
                <a:ea typeface="Calibri"/>
              </a:rPr>
              <a:t>Bounds</a:t>
            </a:r>
          </a:p>
        </p:txBody>
      </p:sp>
      <p:sp>
        <p:nvSpPr>
          <p:cNvPr id="4" name="TextBox 4"/>
          <p:cNvSpPr txBox="1"/>
          <p:nvPr/>
        </p:nvSpPr>
        <p:spPr>
          <a:xfrm>
            <a:off x="9925998" y="3892588"/>
            <a:ext cx="6053127" cy="4181337"/>
          </a:xfrm>
          <a:prstGeom prst="rect">
            <a:avLst/>
          </a:prstGeom>
          <a:noFill/>
        </p:spPr>
        <p:txBody>
          <a:bodyPr wrap="square" lIns="0" tIns="0" rIns="0" bIns="0" rtlCol="0">
            <a:spAutoFit/>
          </a:bodyPr>
          <a:lstStyle/>
          <a:p>
            <a:r>
              <a:rPr lang="en-US" altLang="zh-CN" sz="3982" b="1">
                <a:solidFill>
                  <a:srgbClr val="4370C3"/>
                </a:solidFill>
                <a:latin typeface="Calibri"/>
                <a:ea typeface="Calibri"/>
              </a:rPr>
              <a:t>Theory</a:t>
            </a:r>
            <a:r>
              <a:rPr lang="en-US" altLang="zh-CN" sz="3982" b="1">
                <a:solidFill>
                  <a:srgbClr val="4370C3"/>
                </a:solidFill>
                <a:latin typeface="Calibri"/>
                <a:cs typeface="Calibri"/>
              </a:rPr>
              <a:t> </a:t>
            </a:r>
            <a:r>
              <a:rPr lang="en-US" altLang="zh-CN" sz="3982" b="1">
                <a:solidFill>
                  <a:srgbClr val="4370C3"/>
                </a:solidFill>
                <a:latin typeface="Calibri"/>
                <a:ea typeface="Calibri"/>
              </a:rPr>
              <a:t>to</a:t>
            </a:r>
            <a:r>
              <a:rPr lang="en-US" altLang="zh-CN" sz="3982" b="1" spc="-134">
                <a:solidFill>
                  <a:srgbClr val="4370C3"/>
                </a:solidFill>
                <a:latin typeface="Calibri"/>
                <a:cs typeface="Calibri"/>
              </a:rPr>
              <a:t> </a:t>
            </a:r>
            <a:r>
              <a:rPr lang="en-US" altLang="zh-CN" sz="3982" b="1">
                <a:solidFill>
                  <a:srgbClr val="4370C3"/>
                </a:solidFill>
                <a:latin typeface="Calibri"/>
                <a:ea typeface="Calibri"/>
              </a:rPr>
              <a:t>Practice</a:t>
            </a:r>
          </a:p>
          <a:p>
            <a:pPr>
              <a:lnSpc>
                <a:spcPts val="1422"/>
              </a:lnSpc>
            </a:pPr>
            <a:endParaRPr lang="en-US" sz="2560"/>
          </a:p>
          <a:p>
            <a:pPr>
              <a:lnSpc>
                <a:spcPts val="1643"/>
              </a:lnSpc>
            </a:pPr>
            <a:endParaRPr lang="en-US" sz="2560"/>
          </a:p>
          <a:p>
            <a:r>
              <a:rPr lang="en-US" altLang="zh-CN" sz="3982" b="1" spc="-21">
                <a:solidFill>
                  <a:srgbClr val="910000"/>
                </a:solidFill>
                <a:latin typeface="Calibri"/>
                <a:ea typeface="Calibri"/>
              </a:rPr>
              <a:t>Steve</a:t>
            </a:r>
            <a:r>
              <a:rPr lang="en-US" altLang="zh-CN" sz="3982" b="1" spc="21">
                <a:solidFill>
                  <a:srgbClr val="910000"/>
                </a:solidFill>
                <a:latin typeface="Calibri"/>
                <a:cs typeface="Calibri"/>
              </a:rPr>
              <a:t> </a:t>
            </a:r>
            <a:r>
              <a:rPr lang="en-US" altLang="zh-CN" sz="3982" b="1" spc="-21">
                <a:solidFill>
                  <a:srgbClr val="910000"/>
                </a:solidFill>
                <a:latin typeface="Calibri"/>
                <a:ea typeface="Calibri"/>
              </a:rPr>
              <a:t>Hanneke</a:t>
            </a:r>
          </a:p>
          <a:p>
            <a:pPr hangingPunct="0">
              <a:lnSpc>
                <a:spcPct val="95416"/>
              </a:lnSpc>
            </a:pPr>
            <a:r>
              <a:rPr lang="en-US" altLang="zh-CN" sz="2844">
                <a:solidFill>
                  <a:srgbClr val="910000"/>
                </a:solidFill>
                <a:latin typeface="Calibri"/>
                <a:ea typeface="Calibri"/>
              </a:rPr>
              <a:t>Toyota</a:t>
            </a:r>
            <a:r>
              <a:rPr lang="en-US" altLang="zh-CN" sz="2844" spc="-178">
                <a:solidFill>
                  <a:srgbClr val="910000"/>
                </a:solidFill>
                <a:latin typeface="Calibri"/>
                <a:cs typeface="Calibri"/>
              </a:rPr>
              <a:t> </a:t>
            </a:r>
            <a:r>
              <a:rPr lang="en-US" altLang="zh-CN" sz="2844">
                <a:solidFill>
                  <a:srgbClr val="910000"/>
                </a:solidFill>
                <a:latin typeface="Calibri"/>
                <a:ea typeface="Calibri"/>
              </a:rPr>
              <a:t>Technological</a:t>
            </a:r>
            <a:r>
              <a:rPr lang="en-US" altLang="zh-CN" sz="2844" spc="-183">
                <a:solidFill>
                  <a:srgbClr val="910000"/>
                </a:solidFill>
                <a:latin typeface="Calibri"/>
                <a:cs typeface="Calibri"/>
              </a:rPr>
              <a:t> </a:t>
            </a:r>
            <a:r>
              <a:rPr lang="en-US" altLang="zh-CN" sz="2844">
                <a:solidFill>
                  <a:srgbClr val="910000"/>
                </a:solidFill>
                <a:latin typeface="Calibri"/>
                <a:ea typeface="Calibri"/>
              </a:rPr>
              <a:t>Institute</a:t>
            </a:r>
            <a:r>
              <a:rPr lang="en-US" altLang="zh-CN" sz="2844" spc="-183">
                <a:solidFill>
                  <a:srgbClr val="910000"/>
                </a:solidFill>
                <a:latin typeface="Calibri"/>
                <a:cs typeface="Calibri"/>
              </a:rPr>
              <a:t> </a:t>
            </a:r>
            <a:r>
              <a:rPr lang="en-US" altLang="zh-CN" sz="2844">
                <a:solidFill>
                  <a:srgbClr val="910000"/>
                </a:solidFill>
                <a:latin typeface="Calibri"/>
                <a:ea typeface="Calibri"/>
              </a:rPr>
              <a:t>at</a:t>
            </a:r>
            <a:r>
              <a:rPr lang="en-US" altLang="zh-CN" sz="2844" spc="-191">
                <a:solidFill>
                  <a:srgbClr val="910000"/>
                </a:solidFill>
                <a:latin typeface="Calibri"/>
                <a:cs typeface="Calibri"/>
              </a:rPr>
              <a:t> </a:t>
            </a:r>
            <a:r>
              <a:rPr lang="en-US" altLang="zh-CN" sz="2844">
                <a:solidFill>
                  <a:srgbClr val="910000"/>
                </a:solidFill>
                <a:latin typeface="Calibri"/>
                <a:ea typeface="Calibri"/>
              </a:rPr>
              <a:t>Chicago</a:t>
            </a:r>
            <a:r>
              <a:rPr lang="en-US" altLang="zh-CN" sz="2844">
                <a:solidFill>
                  <a:srgbClr val="910000"/>
                </a:solidFill>
                <a:latin typeface="Calibri"/>
                <a:cs typeface="Calibri"/>
              </a:rPr>
              <a:t> </a:t>
            </a:r>
            <a:r>
              <a:rPr lang="en-US" altLang="zh-CN" sz="2844" spc="-14">
                <a:solidFill>
                  <a:srgbClr val="910000"/>
                </a:solidFill>
                <a:latin typeface="Calibri"/>
                <a:ea typeface="Calibri"/>
              </a:rPr>
              <a:t>stev</a:t>
            </a:r>
            <a:r>
              <a:rPr lang="en-US" altLang="zh-CN" sz="2844" spc="-7">
                <a:solidFill>
                  <a:srgbClr val="910000"/>
                </a:solidFill>
                <a:latin typeface="Calibri"/>
                <a:ea typeface="Calibri"/>
              </a:rPr>
              <a:t>e.hanneke@gmail.com</a:t>
            </a:r>
          </a:p>
          <a:p>
            <a:pPr>
              <a:lnSpc>
                <a:spcPts val="2311"/>
              </a:lnSpc>
            </a:pPr>
            <a:endParaRPr lang="en-US" sz="2560"/>
          </a:p>
          <a:p>
            <a:r>
              <a:rPr lang="en-US" altLang="zh-CN" sz="3982" b="1" spc="-14">
                <a:solidFill>
                  <a:srgbClr val="910000"/>
                </a:solidFill>
                <a:latin typeface="Calibri"/>
                <a:ea typeface="Calibri"/>
              </a:rPr>
              <a:t>Robert</a:t>
            </a:r>
            <a:r>
              <a:rPr lang="en-US" altLang="zh-CN" sz="3982" b="1" spc="28">
                <a:solidFill>
                  <a:srgbClr val="910000"/>
                </a:solidFill>
                <a:latin typeface="Calibri"/>
                <a:cs typeface="Calibri"/>
              </a:rPr>
              <a:t> </a:t>
            </a:r>
            <a:r>
              <a:rPr lang="en-US" altLang="zh-CN" sz="3982" b="1" spc="-14">
                <a:solidFill>
                  <a:srgbClr val="910000"/>
                </a:solidFill>
                <a:latin typeface="Calibri"/>
                <a:ea typeface="Calibri"/>
              </a:rPr>
              <a:t>Nowak</a:t>
            </a:r>
          </a:p>
          <a:p>
            <a:pPr hangingPunct="0">
              <a:lnSpc>
                <a:spcPct val="95416"/>
              </a:lnSpc>
            </a:pPr>
            <a:r>
              <a:rPr lang="en-US" altLang="zh-CN" sz="2844">
                <a:solidFill>
                  <a:srgbClr val="910000"/>
                </a:solidFill>
                <a:latin typeface="Calibri"/>
                <a:ea typeface="Calibri"/>
              </a:rPr>
              <a:t>University</a:t>
            </a:r>
            <a:r>
              <a:rPr lang="en-US" altLang="zh-CN" sz="2844">
                <a:solidFill>
                  <a:srgbClr val="910000"/>
                </a:solidFill>
                <a:latin typeface="Calibri"/>
                <a:cs typeface="Calibri"/>
              </a:rPr>
              <a:t> </a:t>
            </a:r>
            <a:r>
              <a:rPr lang="en-US" altLang="zh-CN" sz="2844">
                <a:solidFill>
                  <a:srgbClr val="910000"/>
                </a:solidFill>
                <a:latin typeface="Calibri"/>
                <a:ea typeface="Calibri"/>
              </a:rPr>
              <a:t>of</a:t>
            </a:r>
            <a:r>
              <a:rPr lang="en-US" altLang="zh-CN" sz="2844">
                <a:solidFill>
                  <a:srgbClr val="910000"/>
                </a:solidFill>
                <a:latin typeface="Calibri"/>
                <a:cs typeface="Calibri"/>
              </a:rPr>
              <a:t> </a:t>
            </a:r>
            <a:r>
              <a:rPr lang="en-US" altLang="zh-CN" sz="2844">
                <a:solidFill>
                  <a:srgbClr val="910000"/>
                </a:solidFill>
                <a:latin typeface="Calibri"/>
                <a:ea typeface="Calibri"/>
              </a:rPr>
              <a:t>Wisconsin</a:t>
            </a:r>
            <a:r>
              <a:rPr lang="en-US" altLang="zh-CN" sz="2844">
                <a:solidFill>
                  <a:srgbClr val="910000"/>
                </a:solidFill>
                <a:latin typeface="Calibri"/>
                <a:cs typeface="Calibri"/>
              </a:rPr>
              <a:t> </a:t>
            </a:r>
            <a:r>
              <a:rPr lang="en-US" altLang="zh-CN" sz="2844">
                <a:solidFill>
                  <a:srgbClr val="910000"/>
                </a:solidFill>
                <a:latin typeface="Calibri"/>
                <a:ea typeface="Calibri"/>
              </a:rPr>
              <a:t>-</a:t>
            </a:r>
            <a:r>
              <a:rPr lang="en-US" altLang="zh-CN" sz="2844" spc="-134">
                <a:solidFill>
                  <a:srgbClr val="910000"/>
                </a:solidFill>
                <a:latin typeface="Calibri"/>
                <a:cs typeface="Calibri"/>
              </a:rPr>
              <a:t> </a:t>
            </a:r>
            <a:r>
              <a:rPr lang="en-US" altLang="zh-CN" sz="2844">
                <a:solidFill>
                  <a:srgbClr val="910000"/>
                </a:solidFill>
                <a:latin typeface="Calibri"/>
                <a:ea typeface="Calibri"/>
              </a:rPr>
              <a:t>Madison</a:t>
            </a:r>
            <a:r>
              <a:rPr lang="en-US" altLang="zh-CN" sz="2844">
                <a:solidFill>
                  <a:srgbClr val="910000"/>
                </a:solidFill>
                <a:latin typeface="Calibri"/>
                <a:cs typeface="Calibri"/>
              </a:rPr>
              <a:t> </a:t>
            </a:r>
            <a:r>
              <a:rPr lang="en-US" altLang="zh-CN" sz="2844" spc="-7">
                <a:solidFill>
                  <a:srgbClr val="910000"/>
                </a:solidFill>
                <a:latin typeface="Calibri"/>
                <a:ea typeface="Calibri"/>
              </a:rPr>
              <a:t>rdnowak@wisc</a:t>
            </a:r>
            <a:r>
              <a:rPr lang="en-US" altLang="zh-CN" sz="2844">
                <a:solidFill>
                  <a:srgbClr val="910000"/>
                </a:solidFill>
                <a:latin typeface="Calibri"/>
                <a:ea typeface="Calibri"/>
              </a:rPr>
              <a:t>.edu</a:t>
            </a:r>
          </a:p>
        </p:txBody>
      </p:sp>
      <p:sp>
        <p:nvSpPr>
          <p:cNvPr id="7" name="投影片編號版面配置區 6"/>
          <p:cNvSpPr>
            <a:spLocks noGrp="1"/>
          </p:cNvSpPr>
          <p:nvPr>
            <p:ph type="sldNum" sz="quarter" idx="12"/>
          </p:nvPr>
        </p:nvSpPr>
        <p:spPr/>
        <p:txBody>
          <a:bodyPr/>
          <a:lstStyle/>
          <a:p>
            <a:fld id="{186AF604-6CBA-6F4A-A6F6-26E48A4D0EE4}" type="slidenum">
              <a:rPr lang="en-US" smtClean="0"/>
              <a:t>25</a:t>
            </a:fld>
            <a:endParaRPr lang="en-US"/>
          </a:p>
        </p:txBody>
      </p:sp>
      <p:sp>
        <p:nvSpPr>
          <p:cNvPr id="8" name="文字方塊 7"/>
          <p:cNvSpPr txBox="1"/>
          <p:nvPr/>
        </p:nvSpPr>
        <p:spPr>
          <a:xfrm>
            <a:off x="207534" y="9330777"/>
            <a:ext cx="1954381" cy="369332"/>
          </a:xfrm>
          <a:prstGeom prst="rect">
            <a:avLst/>
          </a:prstGeom>
          <a:noFill/>
        </p:spPr>
        <p:txBody>
          <a:bodyPr wrap="none" rtlCol="0">
            <a:spAutoFit/>
          </a:bodyPr>
          <a:lstStyle/>
          <a:p>
            <a:r>
              <a:rPr lang="en-US" altLang="zh-TW"/>
              <a:t>00:41:13~01:10:29</a:t>
            </a:r>
            <a:endParaRPr lang="zh-TW" altLang="en-US"/>
          </a:p>
        </p:txBody>
      </p:sp>
    </p:spTree>
    <p:extLst>
      <p:ext uri="{BB962C8B-B14F-4D97-AF65-F5344CB8AC3E}">
        <p14:creationId xmlns:p14="http://schemas.microsoft.com/office/powerpoint/2010/main" val="421977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p:cNvPicPr>
            <a:picLocks noChangeAspect="1"/>
          </p:cNvPicPr>
          <p:nvPr/>
        </p:nvPicPr>
        <p:blipFill>
          <a:blip r:embed="rId2"/>
          <a:stretch>
            <a:fillRect/>
          </a:stretch>
        </p:blipFill>
        <p:spPr>
          <a:xfrm>
            <a:off x="6134195" y="1907371"/>
            <a:ext cx="5071872" cy="7564459"/>
          </a:xfrm>
          <a:prstGeom prst="rect">
            <a:avLst/>
          </a:prstGeom>
        </p:spPr>
      </p:pic>
      <p:sp>
        <p:nvSpPr>
          <p:cNvPr id="2" name="TextBox 6"/>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26</a:t>
            </a:fld>
            <a:endParaRPr lang="en-US"/>
          </a:p>
        </p:txBody>
      </p:sp>
    </p:spTree>
    <p:extLst>
      <p:ext uri="{BB962C8B-B14F-4D97-AF65-F5344CB8AC3E}">
        <p14:creationId xmlns:p14="http://schemas.microsoft.com/office/powerpoint/2010/main" val="1968542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3"/>
          <a:stretch>
            <a:fillRect/>
          </a:stretch>
        </p:blipFill>
        <p:spPr>
          <a:xfrm>
            <a:off x="3744636" y="2403735"/>
            <a:ext cx="9385131" cy="6426539"/>
          </a:xfrm>
          <a:prstGeom prst="rect">
            <a:avLst/>
          </a:prstGeom>
        </p:spPr>
      </p:pic>
      <p:sp>
        <p:nvSpPr>
          <p:cNvPr id="2" name="TextBox 8"/>
          <p:cNvSpPr txBox="1"/>
          <p:nvPr/>
        </p:nvSpPr>
        <p:spPr>
          <a:xfrm>
            <a:off x="1322417" y="643015"/>
            <a:ext cx="938085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Uniform</a:t>
            </a:r>
            <a:r>
              <a:rPr lang="en-US" altLang="zh-CN" sz="6258" spc="-7">
                <a:solidFill>
                  <a:srgbClr val="4370C3"/>
                </a:solidFill>
                <a:latin typeface="Calibri"/>
                <a:cs typeface="Calibri"/>
              </a:rPr>
              <a:t> </a:t>
            </a:r>
            <a:r>
              <a:rPr lang="en-US" altLang="zh-CN" sz="6258" spc="-50">
                <a:solidFill>
                  <a:srgbClr val="4370C3"/>
                </a:solidFill>
                <a:latin typeface="Calibri"/>
                <a:ea typeface="Calibri"/>
              </a:rPr>
              <a:t>Bernstein</a:t>
            </a:r>
            <a:r>
              <a:rPr lang="en-US" altLang="zh-CN" sz="6258" spc="-21">
                <a:solidFill>
                  <a:srgbClr val="4370C3"/>
                </a:solidFill>
                <a:latin typeface="Calibri"/>
                <a:cs typeface="Calibri"/>
              </a:rPr>
              <a:t> </a:t>
            </a:r>
            <a:r>
              <a:rPr lang="en-US" altLang="zh-CN" sz="6258" spc="-43">
                <a:solidFill>
                  <a:srgbClr val="4370C3"/>
                </a:solidFill>
                <a:latin typeface="Calibri"/>
                <a:ea typeface="Calibri"/>
              </a:rPr>
              <a:t>Inequality</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27</a:t>
            </a:fld>
            <a:endParaRPr lang="en-US"/>
          </a:p>
        </p:txBody>
      </p:sp>
      <p:sp>
        <p:nvSpPr>
          <p:cNvPr id="4" name="文字方塊 3"/>
          <p:cNvSpPr txBox="1"/>
          <p:nvPr/>
        </p:nvSpPr>
        <p:spPr>
          <a:xfrm>
            <a:off x="10031186" y="2832395"/>
            <a:ext cx="2892715" cy="369332"/>
          </a:xfrm>
          <a:prstGeom prst="rect">
            <a:avLst/>
          </a:prstGeom>
          <a:noFill/>
        </p:spPr>
        <p:txBody>
          <a:bodyPr wrap="none" rtlCol="0">
            <a:spAutoFit/>
          </a:bodyPr>
          <a:lstStyle/>
          <a:p>
            <a:r>
              <a:rPr lang="en-US" altLang="zh-TW"/>
              <a:t>Just like the </a:t>
            </a:r>
            <a:r>
              <a:rPr lang="en-US" altLang="zh-TW" err="1"/>
              <a:t>hoeffding</a:t>
            </a:r>
            <a:r>
              <a:rPr lang="en-US" altLang="zh-TW"/>
              <a:t> bound</a:t>
            </a:r>
            <a:endParaRPr lang="zh-TW" altLang="en-US"/>
          </a:p>
        </p:txBody>
      </p:sp>
      <p:cxnSp>
        <p:nvCxnSpPr>
          <p:cNvPr id="6" name="直線單箭頭接點 5"/>
          <p:cNvCxnSpPr/>
          <p:nvPr/>
        </p:nvCxnSpPr>
        <p:spPr>
          <a:xfrm flipH="1">
            <a:off x="9857016" y="3201727"/>
            <a:ext cx="862583" cy="6681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0931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0"/>
          <p:cNvPicPr>
            <a:picLocks noChangeAspect="1"/>
          </p:cNvPicPr>
          <p:nvPr/>
        </p:nvPicPr>
        <p:blipFill>
          <a:blip r:embed="rId2"/>
          <a:stretch>
            <a:fillRect/>
          </a:stretch>
        </p:blipFill>
        <p:spPr>
          <a:xfrm>
            <a:off x="3359838" y="3164500"/>
            <a:ext cx="9612715" cy="4930987"/>
          </a:xfrm>
          <a:prstGeom prst="rect">
            <a:avLst/>
          </a:prstGeom>
        </p:spPr>
      </p:pic>
      <p:sp>
        <p:nvSpPr>
          <p:cNvPr id="2" name="Freeform 10"/>
          <p:cNvSpPr/>
          <p:nvPr/>
        </p:nvSpPr>
        <p:spPr>
          <a:xfrm>
            <a:off x="3345749" y="3146801"/>
            <a:ext cx="9605129" cy="4945074"/>
          </a:xfrm>
          <a:custGeom>
            <a:avLst/>
            <a:gdLst>
              <a:gd name="connsiteX0" fmla="*/ 18288 w 6753606"/>
              <a:gd name="connsiteY0" fmla="*/ 3477260 h 3477005"/>
              <a:gd name="connsiteX1" fmla="*/ 6760464 w 6753606"/>
              <a:gd name="connsiteY1" fmla="*/ 3477260 h 3477005"/>
              <a:gd name="connsiteX2" fmla="*/ 6760464 w 6753606"/>
              <a:gd name="connsiteY2" fmla="*/ 22351 h 3477005"/>
              <a:gd name="connsiteX3" fmla="*/ 18288 w 6753606"/>
              <a:gd name="connsiteY3" fmla="*/ 22351 h 3477005"/>
              <a:gd name="connsiteX4" fmla="*/ 18288 w 6753606"/>
              <a:gd name="connsiteY4" fmla="*/ 3477260 h 3477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53606" h="3477005">
                <a:moveTo>
                  <a:pt x="18288" y="3477260"/>
                </a:moveTo>
                <a:lnTo>
                  <a:pt x="6760464" y="3477260"/>
                </a:lnTo>
                <a:lnTo>
                  <a:pt x="6760464" y="22351"/>
                </a:lnTo>
                <a:lnTo>
                  <a:pt x="18288" y="22351"/>
                </a:lnTo>
                <a:lnTo>
                  <a:pt x="18288" y="3477260"/>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2" name="Picture 12"/>
          <p:cNvPicPr>
            <a:picLocks noChangeAspect="1"/>
          </p:cNvPicPr>
          <p:nvPr/>
        </p:nvPicPr>
        <p:blipFill>
          <a:blip r:embed="rId3"/>
          <a:stretch>
            <a:fillRect/>
          </a:stretch>
        </p:blipFill>
        <p:spPr>
          <a:xfrm>
            <a:off x="661342" y="1668949"/>
            <a:ext cx="8030464" cy="1029547"/>
          </a:xfrm>
          <a:prstGeom prst="rect">
            <a:avLst/>
          </a:prstGeom>
        </p:spPr>
      </p:pic>
      <p:sp>
        <p:nvSpPr>
          <p:cNvPr id="3" name="TextBox 12"/>
          <p:cNvSpPr txBox="1"/>
          <p:nvPr/>
        </p:nvSpPr>
        <p:spPr>
          <a:xfrm>
            <a:off x="1322418" y="643016"/>
            <a:ext cx="16135324" cy="963021"/>
          </a:xfrm>
          <a:prstGeom prst="rect">
            <a:avLst/>
          </a:prstGeom>
          <a:noFill/>
        </p:spPr>
        <p:txBody>
          <a:bodyPr wrap="square" lIns="0" tIns="0" rIns="0" bIns="0" rtlCol="0">
            <a:spAutoFit/>
          </a:bodyPr>
          <a:lstStyle/>
          <a:p>
            <a:pPr>
              <a:tabLst>
                <a:tab pos="11394193" algn="l"/>
              </a:tabLst>
            </a:pPr>
            <a:r>
              <a:rPr lang="en-US" altLang="zh-CN" sz="6258">
                <a:solidFill>
                  <a:srgbClr val="4370C3"/>
                </a:solidFill>
                <a:latin typeface="Calibri"/>
                <a:ea typeface="Calibri"/>
              </a:rPr>
              <a:t>Agnostic</a:t>
            </a:r>
            <a:r>
              <a:rPr lang="en-US" altLang="zh-CN" sz="6258" spc="-404">
                <a:solidFill>
                  <a:srgbClr val="4370C3"/>
                </a:solidFill>
                <a:latin typeface="Calibri"/>
                <a:cs typeface="Calibri"/>
              </a:rPr>
              <a:t> </a:t>
            </a:r>
            <a:r>
              <a:rPr lang="en-US" altLang="zh-CN" sz="6258">
                <a:solidFill>
                  <a:srgbClr val="4370C3"/>
                </a:solidFill>
                <a:latin typeface="Calibri"/>
                <a:ea typeface="Calibri"/>
              </a:rPr>
              <a:t>Active</a:t>
            </a:r>
            <a:r>
              <a:rPr lang="en-US" altLang="zh-CN" sz="6258" spc="-412">
                <a:solidFill>
                  <a:srgbClr val="4370C3"/>
                </a:solidFill>
                <a:latin typeface="Calibri"/>
                <a:cs typeface="Calibri"/>
              </a:rPr>
              <a:t> </a:t>
            </a:r>
            <a:r>
              <a:rPr lang="en-US" altLang="zh-CN" sz="6258">
                <a:solidFill>
                  <a:srgbClr val="4370C3"/>
                </a:solidFill>
                <a:latin typeface="Calibri"/>
                <a:ea typeface="Calibri"/>
              </a:rPr>
              <a:t>Learning	</a:t>
            </a:r>
            <a:r>
              <a:rPr lang="en-US" altLang="zh-CN" sz="2276">
                <a:solidFill>
                  <a:srgbClr val="000000"/>
                </a:solidFill>
                <a:latin typeface="Calibri"/>
                <a:ea typeface="Calibri"/>
              </a:rPr>
              <a:t>Balcan,</a:t>
            </a:r>
            <a:r>
              <a:rPr lang="en-US" altLang="zh-CN" sz="2276" spc="-114">
                <a:solidFill>
                  <a:srgbClr val="000000"/>
                </a:solidFill>
                <a:latin typeface="Calibri"/>
                <a:cs typeface="Calibri"/>
              </a:rPr>
              <a:t> </a:t>
            </a:r>
            <a:r>
              <a:rPr lang="en-US" altLang="zh-CN" sz="2276">
                <a:solidFill>
                  <a:srgbClr val="000000"/>
                </a:solidFill>
                <a:latin typeface="Calibri"/>
                <a:ea typeface="Calibri"/>
              </a:rPr>
              <a:t>Beygelzimer,</a:t>
            </a:r>
            <a:r>
              <a:rPr lang="en-US" altLang="zh-CN" sz="2276" spc="-121">
                <a:solidFill>
                  <a:srgbClr val="000000"/>
                </a:solidFill>
                <a:latin typeface="Calibri"/>
                <a:cs typeface="Calibri"/>
              </a:rPr>
              <a:t> </a:t>
            </a:r>
            <a:r>
              <a:rPr lang="en-US" altLang="zh-CN" sz="2276">
                <a:solidFill>
                  <a:srgbClr val="000000"/>
                </a:solidFill>
                <a:latin typeface="Calibri"/>
                <a:ea typeface="Calibri"/>
              </a:rPr>
              <a:t>&amp;</a:t>
            </a:r>
            <a:r>
              <a:rPr lang="en-US" altLang="zh-CN" sz="2276" spc="-114">
                <a:solidFill>
                  <a:srgbClr val="000000"/>
                </a:solidFill>
                <a:latin typeface="Calibri"/>
                <a:cs typeface="Calibri"/>
              </a:rPr>
              <a:t> </a:t>
            </a:r>
            <a:r>
              <a:rPr lang="en-US" altLang="zh-CN" sz="2276">
                <a:solidFill>
                  <a:srgbClr val="000000"/>
                </a:solidFill>
                <a:latin typeface="Calibri"/>
                <a:ea typeface="Calibri"/>
              </a:rPr>
              <a:t>Langford</a:t>
            </a:r>
            <a:r>
              <a:rPr lang="en-US" altLang="zh-CN" sz="2276" spc="-121">
                <a:solidFill>
                  <a:srgbClr val="000000"/>
                </a:solidFill>
                <a:latin typeface="Calibri"/>
                <a:cs typeface="Calibri"/>
              </a:rPr>
              <a:t> </a:t>
            </a:r>
            <a:r>
              <a:rPr lang="en-US" altLang="zh-CN" sz="2276">
                <a:solidFill>
                  <a:srgbClr val="000000"/>
                </a:solidFill>
                <a:latin typeface="Calibri"/>
                <a:ea typeface="Calibri"/>
              </a:rPr>
              <a:t>(2006)</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28</a:t>
            </a:fld>
            <a:endParaRPr lang="en-US"/>
          </a:p>
        </p:txBody>
      </p:sp>
      <p:cxnSp>
        <p:nvCxnSpPr>
          <p:cNvPr id="6" name="直線單箭頭接點 5"/>
          <p:cNvCxnSpPr/>
          <p:nvPr/>
        </p:nvCxnSpPr>
        <p:spPr>
          <a:xfrm flipV="1">
            <a:off x="1545771" y="2873829"/>
            <a:ext cx="827315" cy="8490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文字方塊 6"/>
          <p:cNvSpPr txBox="1"/>
          <p:nvPr/>
        </p:nvSpPr>
        <p:spPr>
          <a:xfrm>
            <a:off x="283029" y="3740613"/>
            <a:ext cx="3076809" cy="1200329"/>
          </a:xfrm>
          <a:prstGeom prst="rect">
            <a:avLst/>
          </a:prstGeom>
          <a:noFill/>
        </p:spPr>
        <p:txBody>
          <a:bodyPr wrap="square" rtlCol="0">
            <a:spAutoFit/>
          </a:bodyPr>
          <a:lstStyle/>
          <a:p>
            <a:r>
              <a:rPr lang="en-US" altLang="zh-TW"/>
              <a:t>The set of points such that there exists two classifiers in H that disagree on the label of that point</a:t>
            </a:r>
            <a:endParaRPr lang="zh-TW" altLang="en-US"/>
          </a:p>
        </p:txBody>
      </p:sp>
    </p:spTree>
    <p:extLst>
      <p:ext uri="{BB962C8B-B14F-4D97-AF65-F5344CB8AC3E}">
        <p14:creationId xmlns:p14="http://schemas.microsoft.com/office/powerpoint/2010/main" val="285135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4"/>
          <p:cNvPicPr>
            <a:picLocks noChangeAspect="1"/>
          </p:cNvPicPr>
          <p:nvPr/>
        </p:nvPicPr>
        <p:blipFill>
          <a:blip r:embed="rId2"/>
          <a:stretch>
            <a:fillRect/>
          </a:stretch>
        </p:blipFill>
        <p:spPr>
          <a:xfrm>
            <a:off x="13275998" y="6339840"/>
            <a:ext cx="216747" cy="216747"/>
          </a:xfrm>
          <a:prstGeom prst="rect">
            <a:avLst/>
          </a:prstGeom>
        </p:spPr>
      </p:pic>
      <p:pic>
        <p:nvPicPr>
          <p:cNvPr id="15" name="Picture 15"/>
          <p:cNvPicPr>
            <a:picLocks noChangeAspect="1"/>
          </p:cNvPicPr>
          <p:nvPr/>
        </p:nvPicPr>
        <p:blipFill>
          <a:blip r:embed="rId3"/>
          <a:stretch>
            <a:fillRect/>
          </a:stretch>
        </p:blipFill>
        <p:spPr>
          <a:xfrm>
            <a:off x="15768584" y="3717205"/>
            <a:ext cx="216747" cy="227584"/>
          </a:xfrm>
          <a:prstGeom prst="rect">
            <a:avLst/>
          </a:prstGeom>
        </p:spPr>
      </p:pic>
      <p:pic>
        <p:nvPicPr>
          <p:cNvPr id="16" name="Picture 16"/>
          <p:cNvPicPr>
            <a:picLocks noChangeAspect="1"/>
          </p:cNvPicPr>
          <p:nvPr/>
        </p:nvPicPr>
        <p:blipFill>
          <a:blip r:embed="rId4"/>
          <a:stretch>
            <a:fillRect/>
          </a:stretch>
        </p:blipFill>
        <p:spPr>
          <a:xfrm>
            <a:off x="271198" y="2600960"/>
            <a:ext cx="7878741" cy="4031488"/>
          </a:xfrm>
          <a:prstGeom prst="rect">
            <a:avLst/>
          </a:prstGeom>
        </p:spPr>
      </p:pic>
      <p:sp>
        <p:nvSpPr>
          <p:cNvPr id="2" name="Freeform 16"/>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BB">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8" name="Picture 18"/>
          <p:cNvPicPr>
            <a:picLocks noChangeAspect="1"/>
          </p:cNvPicPr>
          <p:nvPr/>
        </p:nvPicPr>
        <p:blipFill>
          <a:blip r:embed="rId5"/>
          <a:stretch>
            <a:fillRect/>
          </a:stretch>
        </p:blipFill>
        <p:spPr>
          <a:xfrm>
            <a:off x="282036" y="1798997"/>
            <a:ext cx="6762495" cy="390144"/>
          </a:xfrm>
          <a:prstGeom prst="rect">
            <a:avLst/>
          </a:prstGeom>
        </p:spPr>
      </p:pic>
      <p:sp>
        <p:nvSpPr>
          <p:cNvPr id="3" name="Freeform 18"/>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9" name="Freeform 19"/>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0" name="Freeform 20"/>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 name="Freeform 21"/>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 name="Freeform 22"/>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 name="Freeform 23"/>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 name="Freeform 24"/>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 name="Freeform 25"/>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6" name="Freeform 26"/>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 name="Freeform 27"/>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 name="Freeform 28"/>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 name="Freeform 29"/>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 name="Freeform 30"/>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1" name="Freeform 31"/>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2" name="Freeform 32"/>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 name="Freeform 33"/>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 name="Freeform 34"/>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 name="Freeform 35"/>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 name="Freeform 36"/>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7" name="Freeform 37"/>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 name="Freeform 38"/>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 name="Freeform 39"/>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 name="TextBox 40"/>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29</a:t>
            </a:fld>
            <a:endParaRPr lang="en-US"/>
          </a:p>
        </p:txBody>
      </p:sp>
    </p:spTree>
    <p:extLst>
      <p:ext uri="{BB962C8B-B14F-4D97-AF65-F5344CB8AC3E}">
        <p14:creationId xmlns:p14="http://schemas.microsoft.com/office/powerpoint/2010/main" val="419048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8257381" y="5169863"/>
            <a:ext cx="1263650" cy="19049"/>
          </a:xfrm>
          <a:custGeom>
            <a:avLst/>
            <a:gdLst>
              <a:gd name="connsiteX0" fmla="*/ 1270293 w 1263650"/>
              <a:gd name="connsiteY0" fmla="*/ 30031 h 19049"/>
              <a:gd name="connsiteX1" fmla="*/ 1251242 w 1263650"/>
              <a:gd name="connsiteY1" fmla="*/ 30033 h 19049"/>
              <a:gd name="connsiteX2" fmla="*/ 29358 w 1263650"/>
              <a:gd name="connsiteY2" fmla="*/ 30025 h 19049"/>
            </a:gdLst>
            <a:ahLst/>
            <a:cxnLst>
              <a:cxn ang="0">
                <a:pos x="connsiteX0" y="connsiteY0"/>
              </a:cxn>
              <a:cxn ang="0">
                <a:pos x="connsiteX1" y="connsiteY1"/>
              </a:cxn>
              <a:cxn ang="0">
                <a:pos x="connsiteX2" y="connsiteY2"/>
              </a:cxn>
            </a:cxnLst>
            <a:rect l="l" t="t" r="r" b="b"/>
            <a:pathLst>
              <a:path w="1263650" h="19049">
                <a:moveTo>
                  <a:pt x="1270293" y="30031"/>
                </a:moveTo>
                <a:lnTo>
                  <a:pt x="1251242" y="30033"/>
                </a:lnTo>
                <a:lnTo>
                  <a:pt x="29358" y="30025"/>
                </a:lnTo>
              </a:path>
            </a:pathLst>
          </a:custGeom>
          <a:ln w="38099">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8"/>
          <p:cNvSpPr/>
          <p:nvPr/>
        </p:nvSpPr>
        <p:spPr>
          <a:xfrm>
            <a:off x="9489281" y="5093662"/>
            <a:ext cx="184150" cy="184150"/>
          </a:xfrm>
          <a:custGeom>
            <a:avLst/>
            <a:gdLst>
              <a:gd name="connsiteX0" fmla="*/ 19343 w 184150"/>
              <a:gd name="connsiteY0" fmla="*/ 190051 h 184150"/>
              <a:gd name="connsiteX1" fmla="*/ 186983 w 184150"/>
              <a:gd name="connsiteY1" fmla="*/ 106231 h 184150"/>
              <a:gd name="connsiteX2" fmla="*/ 19343 w 184150"/>
              <a:gd name="connsiteY2" fmla="*/ 22411 h 184150"/>
              <a:gd name="connsiteX3" fmla="*/ 19343 w 184150"/>
              <a:gd name="connsiteY3" fmla="*/ 190051 h 184150"/>
            </a:gdLst>
            <a:ahLst/>
            <a:cxnLst>
              <a:cxn ang="0">
                <a:pos x="connsiteX0" y="connsiteY0"/>
              </a:cxn>
              <a:cxn ang="0">
                <a:pos x="connsiteX1" y="connsiteY1"/>
              </a:cxn>
              <a:cxn ang="0">
                <a:pos x="connsiteX2" y="connsiteY2"/>
              </a:cxn>
              <a:cxn ang="0">
                <a:pos x="connsiteX3" y="connsiteY3"/>
              </a:cxn>
            </a:cxnLst>
            <a:rect l="l" t="t" r="r" b="b"/>
            <a:pathLst>
              <a:path w="184150" h="184150">
                <a:moveTo>
                  <a:pt x="19343" y="190051"/>
                </a:moveTo>
                <a:lnTo>
                  <a:pt x="186983" y="106231"/>
                </a:lnTo>
                <a:lnTo>
                  <a:pt x="19343" y="22411"/>
                </a:lnTo>
                <a:lnTo>
                  <a:pt x="19343" y="190051"/>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9"/>
          <p:cNvSpPr/>
          <p:nvPr/>
        </p:nvSpPr>
        <p:spPr>
          <a:xfrm>
            <a:off x="6326981" y="4699962"/>
            <a:ext cx="2000250" cy="958850"/>
          </a:xfrm>
          <a:custGeom>
            <a:avLst/>
            <a:gdLst>
              <a:gd name="connsiteX0" fmla="*/ 209550 w 2000250"/>
              <a:gd name="connsiteY0" fmla="*/ 23722 h 958850"/>
              <a:gd name="connsiteX1" fmla="*/ 1809750 w 2000250"/>
              <a:gd name="connsiteY1" fmla="*/ 23722 h 958850"/>
              <a:gd name="connsiteX2" fmla="*/ 2000250 w 2000250"/>
              <a:gd name="connsiteY2" fmla="*/ 214222 h 958850"/>
              <a:gd name="connsiteX3" fmla="*/ 2000250 w 2000250"/>
              <a:gd name="connsiteY3" fmla="*/ 773022 h 958850"/>
              <a:gd name="connsiteX4" fmla="*/ 1809750 w 2000250"/>
              <a:gd name="connsiteY4" fmla="*/ 963522 h 958850"/>
              <a:gd name="connsiteX5" fmla="*/ 209550 w 2000250"/>
              <a:gd name="connsiteY5" fmla="*/ 963522 h 958850"/>
              <a:gd name="connsiteX6" fmla="*/ 19050 w 2000250"/>
              <a:gd name="connsiteY6" fmla="*/ 773022 h 958850"/>
              <a:gd name="connsiteX7" fmla="*/ 19050 w 2000250"/>
              <a:gd name="connsiteY7" fmla="*/ 214222 h 958850"/>
              <a:gd name="connsiteX8" fmla="*/ 209550 w 2000250"/>
              <a:gd name="connsiteY8" fmla="*/ 23722 h 958850"/>
              <a:gd name="connsiteX9" fmla="*/ 209550 w 2000250"/>
              <a:gd name="connsiteY9" fmla="*/ 23722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250" h="958850">
                <a:moveTo>
                  <a:pt x="209550" y="23722"/>
                </a:moveTo>
                <a:lnTo>
                  <a:pt x="1809750" y="23722"/>
                </a:lnTo>
                <a:cubicBezTo>
                  <a:pt x="1914956" y="23722"/>
                  <a:pt x="2000250" y="109015"/>
                  <a:pt x="2000250" y="214222"/>
                </a:cubicBezTo>
                <a:lnTo>
                  <a:pt x="2000250" y="773022"/>
                </a:lnTo>
                <a:cubicBezTo>
                  <a:pt x="2000250" y="878228"/>
                  <a:pt x="1914956" y="963522"/>
                  <a:pt x="1809750" y="963522"/>
                </a:cubicBezTo>
                <a:lnTo>
                  <a:pt x="209550" y="963522"/>
                </a:lnTo>
                <a:cubicBezTo>
                  <a:pt x="104343" y="963522"/>
                  <a:pt x="19050" y="878228"/>
                  <a:pt x="19050" y="773022"/>
                </a:cubicBezTo>
                <a:lnTo>
                  <a:pt x="19050" y="214222"/>
                </a:lnTo>
                <a:cubicBezTo>
                  <a:pt x="19050" y="109015"/>
                  <a:pt x="104343" y="23722"/>
                  <a:pt x="209550" y="23722"/>
                </a:cubicBezTo>
                <a:lnTo>
                  <a:pt x="209550" y="23722"/>
                </a:lnTo>
                <a:close/>
              </a:path>
            </a:pathLst>
          </a:custGeom>
          <a:solidFill>
            <a:srgbClr val="FEEBD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10"/>
          <p:cNvSpPr/>
          <p:nvPr/>
        </p:nvSpPr>
        <p:spPr>
          <a:xfrm>
            <a:off x="6326981" y="4699962"/>
            <a:ext cx="2000250" cy="958850"/>
          </a:xfrm>
          <a:custGeom>
            <a:avLst/>
            <a:gdLst>
              <a:gd name="connsiteX0" fmla="*/ 209550 w 2000250"/>
              <a:gd name="connsiteY0" fmla="*/ 23722 h 958850"/>
              <a:gd name="connsiteX1" fmla="*/ 1809750 w 2000250"/>
              <a:gd name="connsiteY1" fmla="*/ 23722 h 958850"/>
              <a:gd name="connsiteX2" fmla="*/ 2000250 w 2000250"/>
              <a:gd name="connsiteY2" fmla="*/ 214222 h 958850"/>
              <a:gd name="connsiteX3" fmla="*/ 2000250 w 2000250"/>
              <a:gd name="connsiteY3" fmla="*/ 773022 h 958850"/>
              <a:gd name="connsiteX4" fmla="*/ 1809750 w 2000250"/>
              <a:gd name="connsiteY4" fmla="*/ 963522 h 958850"/>
              <a:gd name="connsiteX5" fmla="*/ 209550 w 2000250"/>
              <a:gd name="connsiteY5" fmla="*/ 963522 h 958850"/>
              <a:gd name="connsiteX6" fmla="*/ 19050 w 2000250"/>
              <a:gd name="connsiteY6" fmla="*/ 773022 h 958850"/>
              <a:gd name="connsiteX7" fmla="*/ 19050 w 2000250"/>
              <a:gd name="connsiteY7" fmla="*/ 214222 h 958850"/>
              <a:gd name="connsiteX8" fmla="*/ 209550 w 2000250"/>
              <a:gd name="connsiteY8" fmla="*/ 23722 h 958850"/>
              <a:gd name="connsiteX9" fmla="*/ 209550 w 2000250"/>
              <a:gd name="connsiteY9" fmla="*/ 23722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0250" h="958850">
                <a:moveTo>
                  <a:pt x="209550" y="23722"/>
                </a:moveTo>
                <a:lnTo>
                  <a:pt x="1809750" y="23722"/>
                </a:lnTo>
                <a:cubicBezTo>
                  <a:pt x="1914956" y="23722"/>
                  <a:pt x="2000250" y="109015"/>
                  <a:pt x="2000250" y="214222"/>
                </a:cubicBezTo>
                <a:lnTo>
                  <a:pt x="2000250" y="773022"/>
                </a:lnTo>
                <a:cubicBezTo>
                  <a:pt x="2000250" y="878228"/>
                  <a:pt x="1914956" y="963522"/>
                  <a:pt x="1809750" y="963522"/>
                </a:cubicBezTo>
                <a:lnTo>
                  <a:pt x="209550" y="963522"/>
                </a:lnTo>
                <a:cubicBezTo>
                  <a:pt x="104343" y="963522"/>
                  <a:pt x="19050" y="878228"/>
                  <a:pt x="19050" y="773022"/>
                </a:cubicBezTo>
                <a:lnTo>
                  <a:pt x="19050" y="214222"/>
                </a:lnTo>
                <a:cubicBezTo>
                  <a:pt x="19050" y="109015"/>
                  <a:pt x="104343" y="23722"/>
                  <a:pt x="209550" y="23722"/>
                </a:cubicBezTo>
                <a:lnTo>
                  <a:pt x="209550" y="23722"/>
                </a:lnTo>
                <a:close/>
              </a:path>
            </a:pathLst>
          </a:custGeom>
          <a:solidFill>
            <a:srgbClr val="000000">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1"/>
          <p:cNvSpPr/>
          <p:nvPr/>
        </p:nvSpPr>
        <p:spPr>
          <a:xfrm>
            <a:off x="9654381" y="4699962"/>
            <a:ext cx="1809750" cy="958850"/>
          </a:xfrm>
          <a:custGeom>
            <a:avLst/>
            <a:gdLst>
              <a:gd name="connsiteX0" fmla="*/ 209550 w 1809750"/>
              <a:gd name="connsiteY0" fmla="*/ 23722 h 958850"/>
              <a:gd name="connsiteX1" fmla="*/ 1622425 w 1809750"/>
              <a:gd name="connsiteY1" fmla="*/ 23722 h 958850"/>
              <a:gd name="connsiteX2" fmla="*/ 1812925 w 1809750"/>
              <a:gd name="connsiteY2" fmla="*/ 214222 h 958850"/>
              <a:gd name="connsiteX3" fmla="*/ 1812925 w 1809750"/>
              <a:gd name="connsiteY3" fmla="*/ 773022 h 958850"/>
              <a:gd name="connsiteX4" fmla="*/ 1622425 w 1809750"/>
              <a:gd name="connsiteY4" fmla="*/ 963522 h 958850"/>
              <a:gd name="connsiteX5" fmla="*/ 209550 w 1809750"/>
              <a:gd name="connsiteY5" fmla="*/ 963522 h 958850"/>
              <a:gd name="connsiteX6" fmla="*/ 19050 w 1809750"/>
              <a:gd name="connsiteY6" fmla="*/ 773022 h 958850"/>
              <a:gd name="connsiteX7" fmla="*/ 19050 w 1809750"/>
              <a:gd name="connsiteY7" fmla="*/ 214222 h 958850"/>
              <a:gd name="connsiteX8" fmla="*/ 209550 w 1809750"/>
              <a:gd name="connsiteY8" fmla="*/ 23722 h 958850"/>
              <a:gd name="connsiteX9" fmla="*/ 209550 w 1809750"/>
              <a:gd name="connsiteY9" fmla="*/ 23722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0" h="958850">
                <a:moveTo>
                  <a:pt x="209550" y="23722"/>
                </a:moveTo>
                <a:lnTo>
                  <a:pt x="1622425" y="23722"/>
                </a:lnTo>
                <a:cubicBezTo>
                  <a:pt x="1727631" y="23722"/>
                  <a:pt x="1812925" y="109015"/>
                  <a:pt x="1812925" y="214222"/>
                </a:cubicBezTo>
                <a:lnTo>
                  <a:pt x="1812925" y="773022"/>
                </a:lnTo>
                <a:cubicBezTo>
                  <a:pt x="1812925" y="878228"/>
                  <a:pt x="1727631" y="963522"/>
                  <a:pt x="1622425" y="963522"/>
                </a:cubicBezTo>
                <a:lnTo>
                  <a:pt x="209550" y="963522"/>
                </a:lnTo>
                <a:cubicBezTo>
                  <a:pt x="104343" y="963522"/>
                  <a:pt x="19050" y="878228"/>
                  <a:pt x="19050" y="773022"/>
                </a:cubicBezTo>
                <a:lnTo>
                  <a:pt x="19050" y="214222"/>
                </a:lnTo>
                <a:cubicBezTo>
                  <a:pt x="19050" y="109015"/>
                  <a:pt x="104343" y="23722"/>
                  <a:pt x="209550" y="23722"/>
                </a:cubicBezTo>
                <a:lnTo>
                  <a:pt x="209550" y="23722"/>
                </a:lnTo>
                <a:close/>
              </a:path>
            </a:pathLst>
          </a:custGeom>
          <a:solidFill>
            <a:srgbClr val="FEEBD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2"/>
          <p:cNvSpPr/>
          <p:nvPr/>
        </p:nvSpPr>
        <p:spPr>
          <a:xfrm>
            <a:off x="9654381" y="4699962"/>
            <a:ext cx="1809750" cy="958850"/>
          </a:xfrm>
          <a:custGeom>
            <a:avLst/>
            <a:gdLst>
              <a:gd name="connsiteX0" fmla="*/ 209550 w 1809750"/>
              <a:gd name="connsiteY0" fmla="*/ 23722 h 958850"/>
              <a:gd name="connsiteX1" fmla="*/ 1622425 w 1809750"/>
              <a:gd name="connsiteY1" fmla="*/ 23722 h 958850"/>
              <a:gd name="connsiteX2" fmla="*/ 1812925 w 1809750"/>
              <a:gd name="connsiteY2" fmla="*/ 214222 h 958850"/>
              <a:gd name="connsiteX3" fmla="*/ 1812925 w 1809750"/>
              <a:gd name="connsiteY3" fmla="*/ 773022 h 958850"/>
              <a:gd name="connsiteX4" fmla="*/ 1622425 w 1809750"/>
              <a:gd name="connsiteY4" fmla="*/ 963522 h 958850"/>
              <a:gd name="connsiteX5" fmla="*/ 209550 w 1809750"/>
              <a:gd name="connsiteY5" fmla="*/ 963522 h 958850"/>
              <a:gd name="connsiteX6" fmla="*/ 19050 w 1809750"/>
              <a:gd name="connsiteY6" fmla="*/ 773022 h 958850"/>
              <a:gd name="connsiteX7" fmla="*/ 19050 w 1809750"/>
              <a:gd name="connsiteY7" fmla="*/ 214222 h 958850"/>
              <a:gd name="connsiteX8" fmla="*/ 209550 w 1809750"/>
              <a:gd name="connsiteY8" fmla="*/ 23722 h 958850"/>
              <a:gd name="connsiteX9" fmla="*/ 209550 w 1809750"/>
              <a:gd name="connsiteY9" fmla="*/ 23722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09750" h="958850">
                <a:moveTo>
                  <a:pt x="209550" y="23722"/>
                </a:moveTo>
                <a:lnTo>
                  <a:pt x="1622425" y="23722"/>
                </a:lnTo>
                <a:cubicBezTo>
                  <a:pt x="1727631" y="23722"/>
                  <a:pt x="1812925" y="109015"/>
                  <a:pt x="1812925" y="214222"/>
                </a:cubicBezTo>
                <a:lnTo>
                  <a:pt x="1812925" y="773022"/>
                </a:lnTo>
                <a:cubicBezTo>
                  <a:pt x="1812925" y="878228"/>
                  <a:pt x="1727631" y="963522"/>
                  <a:pt x="1622425" y="963522"/>
                </a:cubicBezTo>
                <a:lnTo>
                  <a:pt x="209550" y="963522"/>
                </a:lnTo>
                <a:cubicBezTo>
                  <a:pt x="104343" y="963522"/>
                  <a:pt x="19050" y="878228"/>
                  <a:pt x="19050" y="773022"/>
                </a:cubicBezTo>
                <a:lnTo>
                  <a:pt x="19050" y="214222"/>
                </a:lnTo>
                <a:cubicBezTo>
                  <a:pt x="19050" y="109015"/>
                  <a:pt x="104343" y="23722"/>
                  <a:pt x="209550" y="23722"/>
                </a:cubicBezTo>
                <a:lnTo>
                  <a:pt x="209550" y="23722"/>
                </a:lnTo>
                <a:close/>
              </a:path>
            </a:pathLst>
          </a:custGeom>
          <a:solidFill>
            <a:srgbClr val="0000FE">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3"/>
          <p:cNvSpPr/>
          <p:nvPr/>
        </p:nvSpPr>
        <p:spPr>
          <a:xfrm>
            <a:off x="11445081" y="5169862"/>
            <a:ext cx="679450" cy="31750"/>
          </a:xfrm>
          <a:custGeom>
            <a:avLst/>
            <a:gdLst>
              <a:gd name="connsiteX0" fmla="*/ 680443 w 679450"/>
              <a:gd name="connsiteY0" fmla="*/ 27470 h 31750"/>
              <a:gd name="connsiteX1" fmla="*/ 661393 w 679450"/>
              <a:gd name="connsiteY1" fmla="*/ 27598 h 31750"/>
              <a:gd name="connsiteX2" fmla="*/ 19194 w 679450"/>
              <a:gd name="connsiteY2" fmla="*/ 32110 h 31750"/>
            </a:gdLst>
            <a:ahLst/>
            <a:cxnLst>
              <a:cxn ang="0">
                <a:pos x="connsiteX0" y="connsiteY0"/>
              </a:cxn>
              <a:cxn ang="0">
                <a:pos x="connsiteX1" y="connsiteY1"/>
              </a:cxn>
              <a:cxn ang="0">
                <a:pos x="connsiteX2" y="connsiteY2"/>
              </a:cxn>
            </a:cxnLst>
            <a:rect l="l" t="t" r="r" b="b"/>
            <a:pathLst>
              <a:path w="679450" h="31750">
                <a:moveTo>
                  <a:pt x="680443" y="27470"/>
                </a:moveTo>
                <a:lnTo>
                  <a:pt x="661393" y="27598"/>
                </a:lnTo>
                <a:lnTo>
                  <a:pt x="19194" y="32110"/>
                </a:lnTo>
              </a:path>
            </a:pathLst>
          </a:custGeom>
          <a:ln w="3810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4"/>
          <p:cNvSpPr/>
          <p:nvPr/>
        </p:nvSpPr>
        <p:spPr>
          <a:xfrm>
            <a:off x="12080081" y="5093662"/>
            <a:ext cx="184150" cy="184150"/>
          </a:xfrm>
          <a:custGeom>
            <a:avLst/>
            <a:gdLst>
              <a:gd name="connsiteX0" fmla="*/ 26982 w 184150"/>
              <a:gd name="connsiteY0" fmla="*/ 187622 h 184150"/>
              <a:gd name="connsiteX1" fmla="*/ 194025 w 184150"/>
              <a:gd name="connsiteY1" fmla="*/ 102621 h 184150"/>
              <a:gd name="connsiteX2" fmla="*/ 25801 w 184150"/>
              <a:gd name="connsiteY2" fmla="*/ 19982 h 184150"/>
              <a:gd name="connsiteX3" fmla="*/ 26982 w 184150"/>
              <a:gd name="connsiteY3" fmla="*/ 187622 h 184150"/>
            </a:gdLst>
            <a:ahLst/>
            <a:cxnLst>
              <a:cxn ang="0">
                <a:pos x="connsiteX0" y="connsiteY0"/>
              </a:cxn>
              <a:cxn ang="0">
                <a:pos x="connsiteX1" y="connsiteY1"/>
              </a:cxn>
              <a:cxn ang="0">
                <a:pos x="connsiteX2" y="connsiteY2"/>
              </a:cxn>
              <a:cxn ang="0">
                <a:pos x="connsiteX3" y="connsiteY3"/>
              </a:cxn>
            </a:cxnLst>
            <a:rect l="l" t="t" r="r" b="b"/>
            <a:pathLst>
              <a:path w="184150" h="184150">
                <a:moveTo>
                  <a:pt x="26982" y="187622"/>
                </a:moveTo>
                <a:lnTo>
                  <a:pt x="194025" y="102621"/>
                </a:lnTo>
                <a:lnTo>
                  <a:pt x="25801" y="19982"/>
                </a:lnTo>
                <a:lnTo>
                  <a:pt x="26982" y="187622"/>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5"/>
          <p:cNvSpPr/>
          <p:nvPr/>
        </p:nvSpPr>
        <p:spPr>
          <a:xfrm>
            <a:off x="5539581" y="5169862"/>
            <a:ext cx="628650" cy="19050"/>
          </a:xfrm>
          <a:custGeom>
            <a:avLst/>
            <a:gdLst>
              <a:gd name="connsiteX0" fmla="*/ 641342 w 628650"/>
              <a:gd name="connsiteY0" fmla="*/ 25715 h 19050"/>
              <a:gd name="connsiteX1" fmla="*/ 622292 w 628650"/>
              <a:gd name="connsiteY1" fmla="*/ 25818 h 19050"/>
              <a:gd name="connsiteX2" fmla="*/ 19051 w 628650"/>
              <a:gd name="connsiteY2" fmla="*/ 29079 h 19050"/>
            </a:gdLst>
            <a:ahLst/>
            <a:cxnLst>
              <a:cxn ang="0">
                <a:pos x="connsiteX0" y="connsiteY0"/>
              </a:cxn>
              <a:cxn ang="0">
                <a:pos x="connsiteX1" y="connsiteY1"/>
              </a:cxn>
              <a:cxn ang="0">
                <a:pos x="connsiteX2" y="connsiteY2"/>
              </a:cxn>
            </a:cxnLst>
            <a:rect l="l" t="t" r="r" b="b"/>
            <a:pathLst>
              <a:path w="628650" h="19050">
                <a:moveTo>
                  <a:pt x="641342" y="25715"/>
                </a:moveTo>
                <a:lnTo>
                  <a:pt x="622292" y="25818"/>
                </a:lnTo>
                <a:lnTo>
                  <a:pt x="19051" y="29079"/>
                </a:lnTo>
              </a:path>
            </a:pathLst>
          </a:custGeom>
          <a:ln w="3810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6"/>
          <p:cNvSpPr/>
          <p:nvPr/>
        </p:nvSpPr>
        <p:spPr>
          <a:xfrm>
            <a:off x="6136481" y="5080962"/>
            <a:ext cx="184150" cy="196850"/>
          </a:xfrm>
          <a:custGeom>
            <a:avLst/>
            <a:gdLst>
              <a:gd name="connsiteX0" fmla="*/ 25845 w 184150"/>
              <a:gd name="connsiteY0" fmla="*/ 198538 h 196850"/>
              <a:gd name="connsiteX1" fmla="*/ 193028 w 184150"/>
              <a:gd name="connsiteY1" fmla="*/ 113816 h 196850"/>
              <a:gd name="connsiteX2" fmla="*/ 24944 w 184150"/>
              <a:gd name="connsiteY2" fmla="*/ 30898 h 196850"/>
              <a:gd name="connsiteX3" fmla="*/ 25845 w 184150"/>
              <a:gd name="connsiteY3" fmla="*/ 198538 h 196850"/>
            </a:gdLst>
            <a:ahLst/>
            <a:cxnLst>
              <a:cxn ang="0">
                <a:pos x="connsiteX0" y="connsiteY0"/>
              </a:cxn>
              <a:cxn ang="0">
                <a:pos x="connsiteX1" y="connsiteY1"/>
              </a:cxn>
              <a:cxn ang="0">
                <a:pos x="connsiteX2" y="connsiteY2"/>
              </a:cxn>
              <a:cxn ang="0">
                <a:pos x="connsiteX3" y="connsiteY3"/>
              </a:cxn>
            </a:cxnLst>
            <a:rect l="l" t="t" r="r" b="b"/>
            <a:pathLst>
              <a:path w="184150" h="196850">
                <a:moveTo>
                  <a:pt x="25845" y="198538"/>
                </a:moveTo>
                <a:lnTo>
                  <a:pt x="193028" y="113816"/>
                </a:lnTo>
                <a:lnTo>
                  <a:pt x="24944" y="30898"/>
                </a:lnTo>
                <a:lnTo>
                  <a:pt x="25845" y="198538"/>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Freeform 17"/>
          <p:cNvSpPr/>
          <p:nvPr/>
        </p:nvSpPr>
        <p:spPr>
          <a:xfrm>
            <a:off x="7406481" y="3937962"/>
            <a:ext cx="19050" cy="641350"/>
          </a:xfrm>
          <a:custGeom>
            <a:avLst/>
            <a:gdLst>
              <a:gd name="connsiteX0" fmla="*/ 23490 w 19050"/>
              <a:gd name="connsiteY0" fmla="*/ 643661 h 641350"/>
              <a:gd name="connsiteX1" fmla="*/ 23490 w 19050"/>
              <a:gd name="connsiteY1" fmla="*/ 624611 h 641350"/>
              <a:gd name="connsiteX2" fmla="*/ 23490 w 19050"/>
              <a:gd name="connsiteY2" fmla="*/ 21361 h 641350"/>
            </a:gdLst>
            <a:ahLst/>
            <a:cxnLst>
              <a:cxn ang="0">
                <a:pos x="connsiteX0" y="connsiteY0"/>
              </a:cxn>
              <a:cxn ang="0">
                <a:pos x="connsiteX1" y="connsiteY1"/>
              </a:cxn>
              <a:cxn ang="0">
                <a:pos x="connsiteX2" y="connsiteY2"/>
              </a:cxn>
            </a:cxnLst>
            <a:rect l="l" t="t" r="r" b="b"/>
            <a:pathLst>
              <a:path w="19050" h="641350">
                <a:moveTo>
                  <a:pt x="23490" y="643661"/>
                </a:moveTo>
                <a:lnTo>
                  <a:pt x="23490" y="624611"/>
                </a:lnTo>
                <a:lnTo>
                  <a:pt x="23490" y="21361"/>
                </a:lnTo>
              </a:path>
            </a:pathLst>
          </a:custGeom>
          <a:ln w="3810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 name="Freeform 18"/>
          <p:cNvSpPr/>
          <p:nvPr/>
        </p:nvSpPr>
        <p:spPr>
          <a:xfrm>
            <a:off x="7317581" y="4534862"/>
            <a:ext cx="184150" cy="184150"/>
          </a:xfrm>
          <a:custGeom>
            <a:avLst/>
            <a:gdLst>
              <a:gd name="connsiteX0" fmla="*/ 28569 w 184150"/>
              <a:gd name="connsiteY0" fmla="*/ 27711 h 184150"/>
              <a:gd name="connsiteX1" fmla="*/ 112390 w 184150"/>
              <a:gd name="connsiteY1" fmla="*/ 195351 h 184150"/>
              <a:gd name="connsiteX2" fmla="*/ 196210 w 184150"/>
              <a:gd name="connsiteY2" fmla="*/ 27711 h 184150"/>
              <a:gd name="connsiteX3" fmla="*/ 28569 w 184150"/>
              <a:gd name="connsiteY3" fmla="*/ 27711 h 184150"/>
            </a:gdLst>
            <a:ahLst/>
            <a:cxnLst>
              <a:cxn ang="0">
                <a:pos x="connsiteX0" y="connsiteY0"/>
              </a:cxn>
              <a:cxn ang="0">
                <a:pos x="connsiteX1" y="connsiteY1"/>
              </a:cxn>
              <a:cxn ang="0">
                <a:pos x="connsiteX2" y="connsiteY2"/>
              </a:cxn>
              <a:cxn ang="0">
                <a:pos x="connsiteX3" y="connsiteY3"/>
              </a:cxn>
            </a:cxnLst>
            <a:rect l="l" t="t" r="r" b="b"/>
            <a:pathLst>
              <a:path w="184150" h="184150">
                <a:moveTo>
                  <a:pt x="28569" y="27711"/>
                </a:moveTo>
                <a:lnTo>
                  <a:pt x="112390" y="195351"/>
                </a:lnTo>
                <a:lnTo>
                  <a:pt x="196210" y="27711"/>
                </a:lnTo>
                <a:lnTo>
                  <a:pt x="28569" y="27711"/>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0" name="Picture 20"/>
          <p:cNvPicPr>
            <a:picLocks noChangeAspect="1"/>
          </p:cNvPicPr>
          <p:nvPr/>
        </p:nvPicPr>
        <p:blipFill>
          <a:blip r:embed="rId3"/>
          <a:stretch>
            <a:fillRect/>
          </a:stretch>
        </p:blipFill>
        <p:spPr>
          <a:xfrm>
            <a:off x="6175851" y="2018992"/>
            <a:ext cx="2522220" cy="2026920"/>
          </a:xfrm>
          <a:prstGeom prst="rect">
            <a:avLst/>
          </a:prstGeom>
        </p:spPr>
      </p:pic>
      <p:pic>
        <p:nvPicPr>
          <p:cNvPr id="21" name="Picture 21"/>
          <p:cNvPicPr>
            <a:picLocks noChangeAspect="1"/>
          </p:cNvPicPr>
          <p:nvPr/>
        </p:nvPicPr>
        <p:blipFill>
          <a:blip r:embed="rId4"/>
          <a:stretch>
            <a:fillRect/>
          </a:stretch>
        </p:blipFill>
        <p:spPr>
          <a:xfrm>
            <a:off x="2655411" y="5729932"/>
            <a:ext cx="3779520" cy="3589020"/>
          </a:xfrm>
          <a:prstGeom prst="rect">
            <a:avLst/>
          </a:prstGeom>
        </p:spPr>
      </p:pic>
      <p:pic>
        <p:nvPicPr>
          <p:cNvPr id="22" name="Picture 22"/>
          <p:cNvPicPr>
            <a:picLocks noChangeAspect="1"/>
          </p:cNvPicPr>
          <p:nvPr/>
        </p:nvPicPr>
        <p:blipFill>
          <a:blip r:embed="rId5"/>
          <a:stretch>
            <a:fillRect/>
          </a:stretch>
        </p:blipFill>
        <p:spPr>
          <a:xfrm>
            <a:off x="8309451" y="5844232"/>
            <a:ext cx="1341120" cy="2804160"/>
          </a:xfrm>
          <a:prstGeom prst="rect">
            <a:avLst/>
          </a:prstGeom>
        </p:spPr>
      </p:pic>
      <p:sp>
        <p:nvSpPr>
          <p:cNvPr id="2" name="Freeform 22"/>
          <p:cNvSpPr/>
          <p:nvPr/>
        </p:nvSpPr>
        <p:spPr>
          <a:xfrm>
            <a:off x="6720681" y="7252662"/>
            <a:ext cx="1200150" cy="514350"/>
          </a:xfrm>
          <a:custGeom>
            <a:avLst/>
            <a:gdLst>
              <a:gd name="connsiteX0" fmla="*/ 583737 w 1200150"/>
              <a:gd name="connsiteY0" fmla="*/ 380776 h 514350"/>
              <a:gd name="connsiteX1" fmla="*/ 583737 w 1200150"/>
              <a:gd name="connsiteY1" fmla="*/ 523664 h 514350"/>
              <a:gd name="connsiteX2" fmla="*/ 1211663 w 1200150"/>
              <a:gd name="connsiteY2" fmla="*/ 274287 h 514350"/>
              <a:gd name="connsiteX3" fmla="*/ 583737 w 1200150"/>
              <a:gd name="connsiteY3" fmla="*/ 24910 h 514350"/>
              <a:gd name="connsiteX4" fmla="*/ 583737 w 1200150"/>
              <a:gd name="connsiteY4" fmla="*/ 167797 h 514350"/>
              <a:gd name="connsiteX5" fmla="*/ 20238 w 1200150"/>
              <a:gd name="connsiteY5" fmla="*/ 167797 h 514350"/>
              <a:gd name="connsiteX6" fmla="*/ 20238 w 1200150"/>
              <a:gd name="connsiteY6" fmla="*/ 380776 h 514350"/>
              <a:gd name="connsiteX7" fmla="*/ 583737 w 1200150"/>
              <a:gd name="connsiteY7" fmla="*/ 380776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0150" h="514350">
                <a:moveTo>
                  <a:pt x="583737" y="380776"/>
                </a:moveTo>
                <a:lnTo>
                  <a:pt x="583737" y="523664"/>
                </a:lnTo>
                <a:lnTo>
                  <a:pt x="1211663" y="274287"/>
                </a:lnTo>
                <a:lnTo>
                  <a:pt x="583737" y="24910"/>
                </a:lnTo>
                <a:lnTo>
                  <a:pt x="583737" y="167797"/>
                </a:lnTo>
                <a:lnTo>
                  <a:pt x="20238" y="167797"/>
                </a:lnTo>
                <a:lnTo>
                  <a:pt x="20238" y="380776"/>
                </a:lnTo>
                <a:lnTo>
                  <a:pt x="583737" y="380776"/>
                </a:lnTo>
                <a:close/>
              </a:path>
            </a:pathLst>
          </a:custGeom>
          <a:solidFill>
            <a:srgbClr val="00A0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TextBox 23"/>
          <p:cNvSpPr txBox="1"/>
          <p:nvPr/>
        </p:nvSpPr>
        <p:spPr>
          <a:xfrm>
            <a:off x="2905855" y="746451"/>
            <a:ext cx="9451320" cy="3765133"/>
          </a:xfrm>
          <a:prstGeom prst="rect">
            <a:avLst/>
          </a:prstGeom>
          <a:noFill/>
        </p:spPr>
        <p:txBody>
          <a:bodyPr wrap="square" lIns="0" tIns="0" rIns="0" bIns="0" rtlCol="0" anchor="t">
            <a:spAutoFit/>
          </a:bodyPr>
          <a:lstStyle/>
          <a:p>
            <a:pPr>
              <a:lnSpc>
                <a:spcPts val="1000"/>
              </a:lnSpc>
            </a:pPr>
            <a:endParaRPr lang="en-US"/>
          </a:p>
          <a:p>
            <a:pPr>
              <a:lnSpc>
                <a:spcPts val="1000"/>
              </a:lnSpc>
            </a:pPr>
            <a:endParaRPr lang="en-US">
              <a:cs typeface="Calibri"/>
            </a:endParaRPr>
          </a:p>
          <a:p>
            <a:pPr>
              <a:lnSpc>
                <a:spcPts val="1000"/>
              </a:lnSpc>
            </a:pPr>
            <a:endParaRPr lang="en-US">
              <a:cs typeface="Calibri"/>
            </a:endParaRPr>
          </a:p>
          <a:p>
            <a:pPr>
              <a:lnSpc>
                <a:spcPts val="1000"/>
              </a:lnSpc>
            </a:pPr>
            <a:endParaRPr lang="en-US">
              <a:cs typeface="Calibri"/>
            </a:endParaRPr>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cs typeface="Calibri" panose="020F0502020204030204"/>
            </a:endParaRPr>
          </a:p>
          <a:p>
            <a:pPr>
              <a:lnSpc>
                <a:spcPts val="1000"/>
              </a:lnSpc>
            </a:pPr>
            <a:endParaRPr lang="en-US">
              <a:solidFill>
                <a:srgbClr val="000000"/>
              </a:solidFill>
              <a:latin typeface="Calibri" panose="020F0502020204030204"/>
              <a:ea typeface="Arial"/>
              <a:cs typeface="Calibri" panose="020F0502020204030204"/>
            </a:endParaRPr>
          </a:p>
          <a:p>
            <a:pPr>
              <a:lnSpc>
                <a:spcPts val="1000"/>
              </a:lnSpc>
            </a:pPr>
            <a:endParaRPr lang="en-US">
              <a:solidFill>
                <a:srgbClr val="000000"/>
              </a:solidFill>
              <a:latin typeface="Calibri" panose="020F0502020204030204"/>
              <a:ea typeface="Arial"/>
              <a:cs typeface="Calibri" panose="020F0502020204030204"/>
            </a:endParaRPr>
          </a:p>
          <a:p>
            <a:pPr>
              <a:lnSpc>
                <a:spcPts val="1010"/>
              </a:lnSpc>
            </a:pPr>
            <a:endParaRPr lang="en-US">
              <a:solidFill>
                <a:srgbClr val="000000"/>
              </a:solidFill>
              <a:latin typeface="Calibri" panose="020F0502020204030204"/>
              <a:ea typeface="Arial"/>
              <a:cs typeface="Calibri" panose="020F0502020204030204"/>
            </a:endParaRPr>
          </a:p>
          <a:p>
            <a:pPr indent="5497195"/>
            <a:r>
              <a:rPr lang="en-US" altLang="zh-CN" sz="2800" spc="-5">
                <a:solidFill>
                  <a:srgbClr val="000000"/>
                </a:solidFill>
                <a:latin typeface="Arial"/>
                <a:ea typeface="Arial"/>
              </a:rPr>
              <a:t>la</a:t>
            </a:r>
            <a:r>
              <a:rPr lang="en-US" altLang="zh-CN" sz="2800">
                <a:solidFill>
                  <a:srgbClr val="000000"/>
                </a:solidFill>
                <a:latin typeface="Arial"/>
                <a:ea typeface="Arial"/>
              </a:rPr>
              <a:t>beled</a:t>
            </a:r>
            <a:endParaRPr lang="en-US" altLang="zh-CN" sz="2800">
              <a:solidFill>
                <a:srgbClr val="000000"/>
              </a:solidFill>
              <a:latin typeface="Arial"/>
              <a:ea typeface="Arial"/>
              <a:cs typeface="Arial"/>
            </a:endParaRPr>
          </a:p>
        </p:txBody>
      </p:sp>
      <p:sp>
        <p:nvSpPr>
          <p:cNvPr id="24" name="TextBox 24"/>
          <p:cNvSpPr txBox="1"/>
          <p:nvPr/>
        </p:nvSpPr>
        <p:spPr>
          <a:xfrm>
            <a:off x="3971132" y="4799448"/>
            <a:ext cx="1555205" cy="853440"/>
          </a:xfrm>
          <a:prstGeom prst="rect">
            <a:avLst/>
          </a:prstGeom>
          <a:noFill/>
        </p:spPr>
        <p:txBody>
          <a:bodyPr wrap="square" lIns="0" tIns="0" rIns="0" bIns="0" rtlCol="0">
            <a:spAutoFit/>
          </a:bodyPr>
          <a:lstStyle/>
          <a:p>
            <a:r>
              <a:rPr lang="en-US" altLang="zh-CN" sz="2800" spc="-5">
                <a:solidFill>
                  <a:srgbClr val="000000"/>
                </a:solidFill>
                <a:latin typeface="Arial"/>
                <a:ea typeface="Arial"/>
              </a:rPr>
              <a:t>un</a:t>
            </a:r>
            <a:r>
              <a:rPr lang="en-US" altLang="zh-CN" sz="2800">
                <a:solidFill>
                  <a:srgbClr val="000000"/>
                </a:solidFill>
                <a:latin typeface="Arial"/>
                <a:ea typeface="Arial"/>
              </a:rPr>
              <a:t>labeled</a:t>
            </a:r>
          </a:p>
          <a:p>
            <a:pPr indent="88900"/>
            <a:r>
              <a:rPr lang="en-US" altLang="zh-CN" sz="2800">
                <a:solidFill>
                  <a:srgbClr val="000000"/>
                </a:solidFill>
                <a:latin typeface="Arial"/>
                <a:ea typeface="Arial"/>
              </a:rPr>
              <a:t>raw</a:t>
            </a:r>
            <a:r>
              <a:rPr lang="en-US" altLang="zh-CN" sz="2800">
                <a:solidFill>
                  <a:srgbClr val="000000"/>
                </a:solidFill>
                <a:latin typeface="Arial"/>
                <a:cs typeface="Arial"/>
              </a:rPr>
              <a:t> </a:t>
            </a:r>
            <a:r>
              <a:rPr lang="en-US" altLang="zh-CN" sz="2800" spc="-5">
                <a:solidFill>
                  <a:srgbClr val="000000"/>
                </a:solidFill>
                <a:latin typeface="Arial"/>
                <a:ea typeface="Arial"/>
              </a:rPr>
              <a:t>data</a:t>
            </a:r>
          </a:p>
        </p:txBody>
      </p:sp>
      <p:sp>
        <p:nvSpPr>
          <p:cNvPr id="25" name="TextBox 25"/>
          <p:cNvSpPr txBox="1"/>
          <p:nvPr/>
        </p:nvSpPr>
        <p:spPr>
          <a:xfrm>
            <a:off x="6726879" y="4761348"/>
            <a:ext cx="1238649" cy="853440"/>
          </a:xfrm>
          <a:prstGeom prst="rect">
            <a:avLst/>
          </a:prstGeom>
          <a:noFill/>
        </p:spPr>
        <p:txBody>
          <a:bodyPr wrap="square" lIns="0" tIns="0" rIns="0" bIns="0" rtlCol="0">
            <a:spAutoFit/>
          </a:bodyPr>
          <a:lstStyle/>
          <a:p>
            <a:pPr indent="63652"/>
            <a:r>
              <a:rPr lang="en-US" altLang="zh-CN" sz="2800" spc="-5">
                <a:solidFill>
                  <a:srgbClr val="000000"/>
                </a:solidFill>
                <a:latin typeface="Arial"/>
                <a:ea typeface="Arial"/>
              </a:rPr>
              <a:t>hum</a:t>
            </a:r>
            <a:r>
              <a:rPr lang="en-US" altLang="zh-CN" sz="2800">
                <a:solidFill>
                  <a:srgbClr val="000000"/>
                </a:solidFill>
                <a:latin typeface="Arial"/>
                <a:ea typeface="Arial"/>
              </a:rPr>
              <a:t>an</a:t>
            </a:r>
          </a:p>
          <a:p>
            <a:r>
              <a:rPr lang="en-US" altLang="zh-CN" sz="2800" spc="-5">
                <a:solidFill>
                  <a:srgbClr val="000000"/>
                </a:solidFill>
                <a:latin typeface="Arial"/>
                <a:ea typeface="Arial"/>
              </a:rPr>
              <a:t>la</a:t>
            </a:r>
            <a:r>
              <a:rPr lang="en-US" altLang="zh-CN" sz="2800">
                <a:solidFill>
                  <a:srgbClr val="000000"/>
                </a:solidFill>
                <a:latin typeface="Arial"/>
                <a:ea typeface="Arial"/>
              </a:rPr>
              <a:t>beling</a:t>
            </a:r>
          </a:p>
        </p:txBody>
      </p:sp>
      <p:sp>
        <p:nvSpPr>
          <p:cNvPr id="26" name="TextBox 26"/>
          <p:cNvSpPr txBox="1"/>
          <p:nvPr/>
        </p:nvSpPr>
        <p:spPr>
          <a:xfrm>
            <a:off x="8632032" y="4705468"/>
            <a:ext cx="705015" cy="4318754"/>
          </a:xfrm>
          <a:prstGeom prst="rect">
            <a:avLst/>
          </a:prstGeom>
          <a:noFill/>
        </p:spPr>
        <p:txBody>
          <a:bodyPr wrap="square" lIns="0" tIns="0" rIns="0" bIns="0" rtlCol="0">
            <a:spAutoFit/>
          </a:bodyPr>
          <a:lstStyle/>
          <a:p>
            <a:r>
              <a:rPr lang="en-US" altLang="zh-CN" sz="2800" spc="-5">
                <a:solidFill>
                  <a:srgbClr val="000000"/>
                </a:solidFill>
                <a:latin typeface="Arial"/>
                <a:ea typeface="Arial"/>
              </a:rPr>
              <a:t>da</a:t>
            </a:r>
            <a:r>
              <a:rPr lang="en-US" altLang="zh-CN" sz="2800">
                <a:solidFill>
                  <a:srgbClr val="000000"/>
                </a:solidFill>
                <a:latin typeface="Arial"/>
                <a:ea typeface="Arial"/>
              </a:rPr>
              <a:t>ta</a:t>
            </a:r>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725"/>
              </a:lnSpc>
            </a:pPr>
            <a:endParaRPr lang="en-US"/>
          </a:p>
          <a:p>
            <a:pPr indent="114300"/>
            <a:r>
              <a:rPr lang="en-US" altLang="zh-CN" sz="2600" spc="55">
                <a:solidFill>
                  <a:srgbClr val="000000"/>
                </a:solidFill>
                <a:latin typeface="Arial"/>
                <a:ea typeface="Arial"/>
              </a:rPr>
              <a:t>dog</a:t>
            </a:r>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675"/>
              </a:lnSpc>
            </a:pPr>
            <a:endParaRPr lang="en-US"/>
          </a:p>
          <a:p>
            <a:r>
              <a:rPr lang="en-US" altLang="zh-CN" sz="2600" spc="50">
                <a:solidFill>
                  <a:srgbClr val="000000"/>
                </a:solidFill>
                <a:latin typeface="Arial"/>
                <a:ea typeface="Arial"/>
              </a:rPr>
              <a:t>bo</a:t>
            </a:r>
            <a:r>
              <a:rPr lang="en-US" altLang="zh-CN" sz="2600" spc="40">
                <a:solidFill>
                  <a:srgbClr val="000000"/>
                </a:solidFill>
                <a:latin typeface="Arial"/>
                <a:ea typeface="Arial"/>
              </a:rPr>
              <a:t>at</a:t>
            </a:r>
          </a:p>
        </p:txBody>
      </p:sp>
      <p:sp>
        <p:nvSpPr>
          <p:cNvPr id="27" name="TextBox 27"/>
          <p:cNvSpPr txBox="1"/>
          <p:nvPr/>
        </p:nvSpPr>
        <p:spPr>
          <a:xfrm>
            <a:off x="9902031" y="4761348"/>
            <a:ext cx="1356566" cy="853440"/>
          </a:xfrm>
          <a:prstGeom prst="rect">
            <a:avLst/>
          </a:prstGeom>
          <a:noFill/>
        </p:spPr>
        <p:txBody>
          <a:bodyPr wrap="square" lIns="0" tIns="0" rIns="0" bIns="0" rtlCol="0">
            <a:spAutoFit/>
          </a:bodyPr>
          <a:lstStyle/>
          <a:p>
            <a:r>
              <a:rPr lang="en-US" altLang="zh-CN" sz="2800" spc="-5">
                <a:solidFill>
                  <a:srgbClr val="000000"/>
                </a:solidFill>
                <a:latin typeface="Arial"/>
                <a:ea typeface="Arial"/>
              </a:rPr>
              <a:t>mac</a:t>
            </a:r>
            <a:r>
              <a:rPr lang="en-US" altLang="zh-CN" sz="2800">
                <a:solidFill>
                  <a:srgbClr val="000000"/>
                </a:solidFill>
                <a:latin typeface="Arial"/>
                <a:ea typeface="Arial"/>
              </a:rPr>
              <a:t>hine</a:t>
            </a:r>
          </a:p>
          <a:p>
            <a:pPr indent="38048"/>
            <a:r>
              <a:rPr lang="en-US" altLang="zh-CN" sz="2800" spc="-5">
                <a:solidFill>
                  <a:srgbClr val="000000"/>
                </a:solidFill>
                <a:latin typeface="Arial"/>
                <a:ea typeface="Arial"/>
              </a:rPr>
              <a:t>lea</a:t>
            </a:r>
            <a:r>
              <a:rPr lang="en-US" altLang="zh-CN" sz="2800">
                <a:solidFill>
                  <a:srgbClr val="000000"/>
                </a:solidFill>
                <a:latin typeface="Arial"/>
                <a:ea typeface="Arial"/>
              </a:rPr>
              <a:t>rning</a:t>
            </a:r>
          </a:p>
        </p:txBody>
      </p:sp>
      <p:sp>
        <p:nvSpPr>
          <p:cNvPr id="28" name="TextBox 28"/>
          <p:cNvSpPr txBox="1"/>
          <p:nvPr/>
        </p:nvSpPr>
        <p:spPr>
          <a:xfrm>
            <a:off x="12353131" y="4761348"/>
            <a:ext cx="1534366" cy="853440"/>
          </a:xfrm>
          <a:prstGeom prst="rect">
            <a:avLst/>
          </a:prstGeom>
          <a:noFill/>
        </p:spPr>
        <p:txBody>
          <a:bodyPr wrap="square" lIns="0" tIns="0" rIns="0" bIns="0" rtlCol="0">
            <a:spAutoFit/>
          </a:bodyPr>
          <a:lstStyle/>
          <a:p>
            <a:r>
              <a:rPr lang="en-US" altLang="zh-CN" sz="2800" spc="-5">
                <a:solidFill>
                  <a:srgbClr val="000000"/>
                </a:solidFill>
                <a:latin typeface="Arial"/>
                <a:ea typeface="Arial"/>
              </a:rPr>
              <a:t>pre</a:t>
            </a:r>
            <a:r>
              <a:rPr lang="en-US" altLang="zh-CN" sz="2800">
                <a:solidFill>
                  <a:srgbClr val="000000"/>
                </a:solidFill>
                <a:latin typeface="Arial"/>
                <a:ea typeface="Arial"/>
              </a:rPr>
              <a:t>dictive</a:t>
            </a:r>
          </a:p>
          <a:p>
            <a:pPr indent="266700"/>
            <a:r>
              <a:rPr lang="en-US" altLang="zh-CN" sz="2800" spc="-5">
                <a:solidFill>
                  <a:srgbClr val="000000"/>
                </a:solidFill>
                <a:latin typeface="Arial"/>
                <a:ea typeface="Arial"/>
              </a:rPr>
              <a:t>mod</a:t>
            </a:r>
            <a:r>
              <a:rPr lang="en-US" altLang="zh-CN" sz="2800">
                <a:solidFill>
                  <a:srgbClr val="000000"/>
                </a:solidFill>
                <a:latin typeface="Arial"/>
                <a:ea typeface="Arial"/>
              </a:rPr>
              <a:t>el</a:t>
            </a:r>
          </a:p>
        </p:txBody>
      </p:sp>
      <p:sp>
        <p:nvSpPr>
          <p:cNvPr id="29" name="TextBox 29"/>
          <p:cNvSpPr txBox="1"/>
          <p:nvPr/>
        </p:nvSpPr>
        <p:spPr>
          <a:xfrm rot="16200000">
            <a:off x="8764035" y="9141769"/>
            <a:ext cx="457175" cy="400110"/>
          </a:xfrm>
          <a:prstGeom prst="rect">
            <a:avLst/>
          </a:prstGeom>
          <a:noFill/>
        </p:spPr>
        <p:txBody>
          <a:bodyPr wrap="square" lIns="0" tIns="0" rIns="0" bIns="0" rtlCol="0">
            <a:spAutoFit/>
          </a:bodyPr>
          <a:lstStyle/>
          <a:p>
            <a:r>
              <a:rPr lang="en-US" altLang="zh-CN" sz="2600" spc="-40">
                <a:solidFill>
                  <a:srgbClr val="000000"/>
                </a:solidFill>
                <a:latin typeface="Arial"/>
                <a:ea typeface="Arial"/>
              </a:rPr>
              <a:t>…</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a:t>
            </a:fld>
            <a:endParaRPr lang="en-US"/>
          </a:p>
        </p:txBody>
      </p:sp>
      <p:sp>
        <p:nvSpPr>
          <p:cNvPr id="3" name="TextBox 2">
            <a:extLst>
              <a:ext uri="{FF2B5EF4-FFF2-40B4-BE49-F238E27FC236}">
                <a16:creationId xmlns:a16="http://schemas.microsoft.com/office/drawing/2014/main" id="{FA6FC9E5-AE80-428B-80BB-6E073EE9F175}"/>
              </a:ext>
            </a:extLst>
          </p:cNvPr>
          <p:cNvSpPr txBox="1"/>
          <p:nvPr/>
        </p:nvSpPr>
        <p:spPr>
          <a:xfrm>
            <a:off x="1465293" y="785890"/>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Conventional (Passive) Machine Learning</a:t>
            </a:r>
            <a:endParaRPr lang="en-US" sz="6250">
              <a:ea typeface="+mn-lt"/>
              <a:cs typeface="+mn-lt"/>
            </a:endParaRPr>
          </a:p>
        </p:txBody>
      </p:sp>
    </p:spTree>
    <p:extLst>
      <p:ext uri="{BB962C8B-B14F-4D97-AF65-F5344CB8AC3E}">
        <p14:creationId xmlns:p14="http://schemas.microsoft.com/office/powerpoint/2010/main" val="33283298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2"/>
          <p:cNvPicPr>
            <a:picLocks noChangeAspect="1"/>
          </p:cNvPicPr>
          <p:nvPr/>
        </p:nvPicPr>
        <p:blipFill>
          <a:blip r:embed="rId3"/>
          <a:stretch>
            <a:fillRect/>
          </a:stretch>
        </p:blipFill>
        <p:spPr>
          <a:xfrm>
            <a:off x="13275998" y="6339840"/>
            <a:ext cx="216747" cy="216747"/>
          </a:xfrm>
          <a:prstGeom prst="rect">
            <a:avLst/>
          </a:prstGeom>
        </p:spPr>
      </p:pic>
      <p:pic>
        <p:nvPicPr>
          <p:cNvPr id="43" name="Picture 43"/>
          <p:cNvPicPr>
            <a:picLocks noChangeAspect="1"/>
          </p:cNvPicPr>
          <p:nvPr/>
        </p:nvPicPr>
        <p:blipFill>
          <a:blip r:embed="rId4"/>
          <a:stretch>
            <a:fillRect/>
          </a:stretch>
        </p:blipFill>
        <p:spPr>
          <a:xfrm>
            <a:off x="15768584" y="3717205"/>
            <a:ext cx="216747" cy="227584"/>
          </a:xfrm>
          <a:prstGeom prst="rect">
            <a:avLst/>
          </a:prstGeom>
        </p:spPr>
      </p:pic>
      <p:pic>
        <p:nvPicPr>
          <p:cNvPr id="44" name="Picture 44"/>
          <p:cNvPicPr>
            <a:picLocks noChangeAspect="1"/>
          </p:cNvPicPr>
          <p:nvPr/>
        </p:nvPicPr>
        <p:blipFill>
          <a:blip r:embed="rId5"/>
          <a:stretch>
            <a:fillRect/>
          </a:stretch>
        </p:blipFill>
        <p:spPr>
          <a:xfrm>
            <a:off x="271198" y="2600960"/>
            <a:ext cx="7878741" cy="4031488"/>
          </a:xfrm>
          <a:prstGeom prst="rect">
            <a:avLst/>
          </a:prstGeom>
        </p:spPr>
      </p:pic>
      <p:sp>
        <p:nvSpPr>
          <p:cNvPr id="2" name="Freeform 44"/>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46" name="Picture 46"/>
          <p:cNvPicPr>
            <a:picLocks noChangeAspect="1"/>
          </p:cNvPicPr>
          <p:nvPr/>
        </p:nvPicPr>
        <p:blipFill>
          <a:blip r:embed="rId6"/>
          <a:stretch>
            <a:fillRect/>
          </a:stretch>
        </p:blipFill>
        <p:spPr>
          <a:xfrm>
            <a:off x="282036" y="1798997"/>
            <a:ext cx="6762495" cy="390144"/>
          </a:xfrm>
          <a:prstGeom prst="rect">
            <a:avLst/>
          </a:prstGeom>
        </p:spPr>
      </p:pic>
      <p:sp>
        <p:nvSpPr>
          <p:cNvPr id="3" name="Freeform 46"/>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7" name="Freeform 47"/>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8" name="Freeform 48"/>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9" name="Freeform 49"/>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 name="Freeform 50"/>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1" name="Freeform 51"/>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2" name="Freeform 52"/>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3" name="Freeform 53"/>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 name="Freeform 54"/>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5" name="Freeform 55"/>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6" name="Freeform 56"/>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7" name="Freeform 57"/>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8" name="Freeform 58"/>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9" name="Freeform 59"/>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0" name="Freeform 60"/>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1" name="Freeform 61"/>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2" name="Freeform 62"/>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3" name="Freeform 63"/>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4" name="Freeform 64"/>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5" name="Freeform 65"/>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6" name="Freeform 66"/>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7" name="Freeform 67"/>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8" name="TextBox 68"/>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30</a:t>
            </a:fld>
            <a:endParaRPr lang="en-US"/>
          </a:p>
        </p:txBody>
      </p:sp>
    </p:spTree>
    <p:extLst>
      <p:ext uri="{BB962C8B-B14F-4D97-AF65-F5344CB8AC3E}">
        <p14:creationId xmlns:p14="http://schemas.microsoft.com/office/powerpoint/2010/main" val="36810210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70"/>
          <p:cNvPicPr>
            <a:picLocks noChangeAspect="1"/>
          </p:cNvPicPr>
          <p:nvPr/>
        </p:nvPicPr>
        <p:blipFill>
          <a:blip r:embed="rId2"/>
          <a:stretch>
            <a:fillRect/>
          </a:stretch>
        </p:blipFill>
        <p:spPr>
          <a:xfrm>
            <a:off x="15768584" y="3717205"/>
            <a:ext cx="216747" cy="227584"/>
          </a:xfrm>
          <a:prstGeom prst="rect">
            <a:avLst/>
          </a:prstGeom>
        </p:spPr>
      </p:pic>
      <p:pic>
        <p:nvPicPr>
          <p:cNvPr id="71" name="Picture 71"/>
          <p:cNvPicPr>
            <a:picLocks noChangeAspect="1"/>
          </p:cNvPicPr>
          <p:nvPr/>
        </p:nvPicPr>
        <p:blipFill>
          <a:blip r:embed="rId3"/>
          <a:stretch>
            <a:fillRect/>
          </a:stretch>
        </p:blipFill>
        <p:spPr>
          <a:xfrm>
            <a:off x="271198" y="2600960"/>
            <a:ext cx="7878741" cy="4031488"/>
          </a:xfrm>
          <a:prstGeom prst="rect">
            <a:avLst/>
          </a:prstGeom>
        </p:spPr>
      </p:pic>
      <p:sp>
        <p:nvSpPr>
          <p:cNvPr id="2" name="Freeform 71"/>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73" name="Picture 73"/>
          <p:cNvPicPr>
            <a:picLocks noChangeAspect="1"/>
          </p:cNvPicPr>
          <p:nvPr/>
        </p:nvPicPr>
        <p:blipFill>
          <a:blip r:embed="rId4"/>
          <a:stretch>
            <a:fillRect/>
          </a:stretch>
        </p:blipFill>
        <p:spPr>
          <a:xfrm>
            <a:off x="282036" y="1798997"/>
            <a:ext cx="6762495" cy="390144"/>
          </a:xfrm>
          <a:prstGeom prst="rect">
            <a:avLst/>
          </a:prstGeom>
        </p:spPr>
      </p:pic>
      <p:sp>
        <p:nvSpPr>
          <p:cNvPr id="3" name="Freeform 73"/>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4" name="Freeform 74"/>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5" name="Freeform 75"/>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6" name="Freeform 76"/>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7" name="Freeform 77"/>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8" name="Freeform 78"/>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9" name="Freeform 79"/>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0" name="Freeform 80"/>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1" name="Freeform 81"/>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2" name="Freeform 82"/>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3" name="Freeform 83"/>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4" name="Freeform 84"/>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5" name="Freeform 85"/>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6" name="Freeform 86"/>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7" name="Freeform 87"/>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8" name="Freeform 88"/>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89" name="Freeform 89"/>
          <p:cNvSpPr/>
          <p:nvPr/>
        </p:nvSpPr>
        <p:spPr>
          <a:xfrm>
            <a:off x="13279971" y="6343814"/>
            <a:ext cx="176647" cy="176647"/>
          </a:xfrm>
          <a:custGeom>
            <a:avLst/>
            <a:gdLst>
              <a:gd name="connsiteX0" fmla="*/ 12446 w 124205"/>
              <a:gd name="connsiteY0" fmla="*/ 72644 h 124205"/>
              <a:gd name="connsiteX1" fmla="*/ 74169 w 124205"/>
              <a:gd name="connsiteY1" fmla="*/ 10921 h 124205"/>
              <a:gd name="connsiteX2" fmla="*/ 135890 w 124205"/>
              <a:gd name="connsiteY2" fmla="*/ 72644 h 124205"/>
              <a:gd name="connsiteX3" fmla="*/ 74169 w 124205"/>
              <a:gd name="connsiteY3" fmla="*/ 134365 h 124205"/>
              <a:gd name="connsiteX4" fmla="*/ 12446 w 124205"/>
              <a:gd name="connsiteY4" fmla="*/ 72644 h 124205"/>
              <a:gd name="connsiteX5" fmla="*/ 12446 w 124205"/>
              <a:gd name="connsiteY5" fmla="*/ 72644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2644"/>
                </a:moveTo>
                <a:cubicBezTo>
                  <a:pt x="12446" y="38607"/>
                  <a:pt x="40132" y="10921"/>
                  <a:pt x="74169" y="10921"/>
                </a:cubicBezTo>
                <a:cubicBezTo>
                  <a:pt x="108205" y="10921"/>
                  <a:pt x="135890" y="38607"/>
                  <a:pt x="135890" y="72644"/>
                </a:cubicBezTo>
                <a:cubicBezTo>
                  <a:pt x="135890" y="106679"/>
                  <a:pt x="108205" y="134365"/>
                  <a:pt x="74169" y="134365"/>
                </a:cubicBezTo>
                <a:cubicBezTo>
                  <a:pt x="40132" y="134365"/>
                  <a:pt x="12446" y="106679"/>
                  <a:pt x="12446" y="72644"/>
                </a:cubicBezTo>
                <a:lnTo>
                  <a:pt x="12446" y="72644"/>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0" name="Freeform 90"/>
          <p:cNvSpPr/>
          <p:nvPr/>
        </p:nvSpPr>
        <p:spPr>
          <a:xfrm>
            <a:off x="13279971" y="6343814"/>
            <a:ext cx="176647" cy="176647"/>
          </a:xfrm>
          <a:custGeom>
            <a:avLst/>
            <a:gdLst>
              <a:gd name="connsiteX0" fmla="*/ 12446 w 124205"/>
              <a:gd name="connsiteY0" fmla="*/ 72644 h 124205"/>
              <a:gd name="connsiteX1" fmla="*/ 74169 w 124205"/>
              <a:gd name="connsiteY1" fmla="*/ 10921 h 124205"/>
              <a:gd name="connsiteX2" fmla="*/ 135890 w 124205"/>
              <a:gd name="connsiteY2" fmla="*/ 72644 h 124205"/>
              <a:gd name="connsiteX3" fmla="*/ 74169 w 124205"/>
              <a:gd name="connsiteY3" fmla="*/ 134365 h 124205"/>
              <a:gd name="connsiteX4" fmla="*/ 12446 w 124205"/>
              <a:gd name="connsiteY4" fmla="*/ 72644 h 124205"/>
              <a:gd name="connsiteX5" fmla="*/ 12446 w 124205"/>
              <a:gd name="connsiteY5" fmla="*/ 72644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2644"/>
                </a:moveTo>
                <a:cubicBezTo>
                  <a:pt x="12446" y="38607"/>
                  <a:pt x="40132" y="10921"/>
                  <a:pt x="74169" y="10921"/>
                </a:cubicBezTo>
                <a:cubicBezTo>
                  <a:pt x="108205" y="10921"/>
                  <a:pt x="135890" y="38607"/>
                  <a:pt x="135890" y="72644"/>
                </a:cubicBezTo>
                <a:cubicBezTo>
                  <a:pt x="135890" y="106679"/>
                  <a:pt x="108205" y="134365"/>
                  <a:pt x="74169" y="134365"/>
                </a:cubicBezTo>
                <a:cubicBezTo>
                  <a:pt x="40132" y="134365"/>
                  <a:pt x="12446" y="106679"/>
                  <a:pt x="12446" y="72644"/>
                </a:cubicBezTo>
                <a:lnTo>
                  <a:pt x="12446" y="7264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1" name="Freeform 91"/>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 name="Freeform 92"/>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3" name="Freeform 93"/>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4" name="Freeform 94"/>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 name="Freeform 95"/>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6" name="Freeform 96"/>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7" name="Freeform 97"/>
          <p:cNvSpPr/>
          <p:nvPr/>
        </p:nvSpPr>
        <p:spPr>
          <a:xfrm>
            <a:off x="11130566" y="509715"/>
            <a:ext cx="2362176" cy="8792327"/>
          </a:xfrm>
          <a:custGeom>
            <a:avLst/>
            <a:gdLst>
              <a:gd name="connsiteX0" fmla="*/ 979932 w 1660905"/>
              <a:gd name="connsiteY0" fmla="*/ 19558 h 6182105"/>
              <a:gd name="connsiteX1" fmla="*/ 1665732 w 1660905"/>
              <a:gd name="connsiteY1" fmla="*/ 2862199 h 6182105"/>
              <a:gd name="connsiteX2" fmla="*/ 16002 w 1660905"/>
              <a:gd name="connsiteY2" fmla="*/ 4601464 h 6182105"/>
              <a:gd name="connsiteX3" fmla="*/ 473075 w 1660905"/>
              <a:gd name="connsiteY3" fmla="*/ 6191758 h 6182105"/>
            </a:gdLst>
            <a:ahLst/>
            <a:cxnLst>
              <a:cxn ang="0">
                <a:pos x="connsiteX0" y="connsiteY0"/>
              </a:cxn>
              <a:cxn ang="0">
                <a:pos x="connsiteX1" y="connsiteY1"/>
              </a:cxn>
              <a:cxn ang="0">
                <a:pos x="connsiteX2" y="connsiteY2"/>
              </a:cxn>
              <a:cxn ang="0">
                <a:pos x="connsiteX3" y="connsiteY3"/>
              </a:cxn>
            </a:cxnLst>
            <a:rect l="l" t="t" r="r" b="b"/>
            <a:pathLst>
              <a:path w="1660905" h="6182105">
                <a:moveTo>
                  <a:pt x="979932" y="19558"/>
                </a:moveTo>
                <a:cubicBezTo>
                  <a:pt x="1403096" y="1059053"/>
                  <a:pt x="1826387" y="2098548"/>
                  <a:pt x="1665732" y="2862199"/>
                </a:cubicBezTo>
                <a:cubicBezTo>
                  <a:pt x="1504950" y="3625850"/>
                  <a:pt x="214757" y="4046601"/>
                  <a:pt x="16002" y="4601464"/>
                </a:cubicBezTo>
                <a:cubicBezTo>
                  <a:pt x="-182752" y="5156454"/>
                  <a:pt x="145161" y="5674093"/>
                  <a:pt x="473075" y="6191758"/>
                </a:cubicBezTo>
              </a:path>
            </a:pathLst>
          </a:custGeom>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8" name="TextBox 98"/>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31</a:t>
            </a:fld>
            <a:endParaRPr lang="en-US"/>
          </a:p>
        </p:txBody>
      </p:sp>
    </p:spTree>
    <p:extLst>
      <p:ext uri="{BB962C8B-B14F-4D97-AF65-F5344CB8AC3E}">
        <p14:creationId xmlns:p14="http://schemas.microsoft.com/office/powerpoint/2010/main" val="3584524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100"/>
          <p:cNvPicPr>
            <a:picLocks noChangeAspect="1"/>
          </p:cNvPicPr>
          <p:nvPr/>
        </p:nvPicPr>
        <p:blipFill>
          <a:blip r:embed="rId2"/>
          <a:stretch>
            <a:fillRect/>
          </a:stretch>
        </p:blipFill>
        <p:spPr>
          <a:xfrm>
            <a:off x="15768584" y="3717205"/>
            <a:ext cx="216747" cy="227584"/>
          </a:xfrm>
          <a:prstGeom prst="rect">
            <a:avLst/>
          </a:prstGeom>
        </p:spPr>
      </p:pic>
      <p:pic>
        <p:nvPicPr>
          <p:cNvPr id="101" name="Picture 101"/>
          <p:cNvPicPr>
            <a:picLocks noChangeAspect="1"/>
          </p:cNvPicPr>
          <p:nvPr/>
        </p:nvPicPr>
        <p:blipFill>
          <a:blip r:embed="rId3"/>
          <a:stretch>
            <a:fillRect/>
          </a:stretch>
        </p:blipFill>
        <p:spPr>
          <a:xfrm>
            <a:off x="271198" y="2600960"/>
            <a:ext cx="7878741" cy="4031488"/>
          </a:xfrm>
          <a:prstGeom prst="rect">
            <a:avLst/>
          </a:prstGeom>
        </p:spPr>
      </p:pic>
      <p:sp>
        <p:nvSpPr>
          <p:cNvPr id="2" name="Freeform 101"/>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B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03" name="Picture 103"/>
          <p:cNvPicPr>
            <a:picLocks noChangeAspect="1"/>
          </p:cNvPicPr>
          <p:nvPr/>
        </p:nvPicPr>
        <p:blipFill>
          <a:blip r:embed="rId4"/>
          <a:stretch>
            <a:fillRect/>
          </a:stretch>
        </p:blipFill>
        <p:spPr>
          <a:xfrm>
            <a:off x="282036" y="1798997"/>
            <a:ext cx="6762495" cy="390144"/>
          </a:xfrm>
          <a:prstGeom prst="rect">
            <a:avLst/>
          </a:prstGeom>
        </p:spPr>
      </p:pic>
      <p:sp>
        <p:nvSpPr>
          <p:cNvPr id="3" name="Freeform 103"/>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4" name="Freeform 104"/>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5" name="Freeform 105"/>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 name="Freeform 106"/>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 name="Freeform 107"/>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8" name="Freeform 108"/>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9" name="Freeform 109"/>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0" name="Freeform 110"/>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1" name="Freeform 111"/>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 name="Freeform 112"/>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3" name="Freeform 113"/>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4" name="Freeform 114"/>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 name="Freeform 115"/>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6" name="Freeform 116"/>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7" name="Freeform 117"/>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8" name="Freeform 118"/>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 name="Freeform 119"/>
          <p:cNvSpPr/>
          <p:nvPr/>
        </p:nvSpPr>
        <p:spPr>
          <a:xfrm>
            <a:off x="13279971" y="6343814"/>
            <a:ext cx="176647" cy="176647"/>
          </a:xfrm>
          <a:custGeom>
            <a:avLst/>
            <a:gdLst>
              <a:gd name="connsiteX0" fmla="*/ 12446 w 124205"/>
              <a:gd name="connsiteY0" fmla="*/ 72644 h 124205"/>
              <a:gd name="connsiteX1" fmla="*/ 74169 w 124205"/>
              <a:gd name="connsiteY1" fmla="*/ 10921 h 124205"/>
              <a:gd name="connsiteX2" fmla="*/ 135890 w 124205"/>
              <a:gd name="connsiteY2" fmla="*/ 72644 h 124205"/>
              <a:gd name="connsiteX3" fmla="*/ 74169 w 124205"/>
              <a:gd name="connsiteY3" fmla="*/ 134365 h 124205"/>
              <a:gd name="connsiteX4" fmla="*/ 12446 w 124205"/>
              <a:gd name="connsiteY4" fmla="*/ 72644 h 124205"/>
              <a:gd name="connsiteX5" fmla="*/ 12446 w 124205"/>
              <a:gd name="connsiteY5" fmla="*/ 72644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2644"/>
                </a:moveTo>
                <a:cubicBezTo>
                  <a:pt x="12446" y="38607"/>
                  <a:pt x="40132" y="10921"/>
                  <a:pt x="74169" y="10921"/>
                </a:cubicBezTo>
                <a:cubicBezTo>
                  <a:pt x="108205" y="10921"/>
                  <a:pt x="135890" y="38607"/>
                  <a:pt x="135890" y="72644"/>
                </a:cubicBezTo>
                <a:cubicBezTo>
                  <a:pt x="135890" y="106679"/>
                  <a:pt x="108205" y="134365"/>
                  <a:pt x="74169" y="134365"/>
                </a:cubicBezTo>
                <a:cubicBezTo>
                  <a:pt x="40132" y="134365"/>
                  <a:pt x="12446" y="106679"/>
                  <a:pt x="12446" y="72644"/>
                </a:cubicBezTo>
                <a:lnTo>
                  <a:pt x="12446" y="72644"/>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0" name="Freeform 120"/>
          <p:cNvSpPr/>
          <p:nvPr/>
        </p:nvSpPr>
        <p:spPr>
          <a:xfrm>
            <a:off x="13279971" y="6343814"/>
            <a:ext cx="176647" cy="176647"/>
          </a:xfrm>
          <a:custGeom>
            <a:avLst/>
            <a:gdLst>
              <a:gd name="connsiteX0" fmla="*/ 12446 w 124205"/>
              <a:gd name="connsiteY0" fmla="*/ 72644 h 124205"/>
              <a:gd name="connsiteX1" fmla="*/ 74169 w 124205"/>
              <a:gd name="connsiteY1" fmla="*/ 10921 h 124205"/>
              <a:gd name="connsiteX2" fmla="*/ 135890 w 124205"/>
              <a:gd name="connsiteY2" fmla="*/ 72644 h 124205"/>
              <a:gd name="connsiteX3" fmla="*/ 74169 w 124205"/>
              <a:gd name="connsiteY3" fmla="*/ 134365 h 124205"/>
              <a:gd name="connsiteX4" fmla="*/ 12446 w 124205"/>
              <a:gd name="connsiteY4" fmla="*/ 72644 h 124205"/>
              <a:gd name="connsiteX5" fmla="*/ 12446 w 124205"/>
              <a:gd name="connsiteY5" fmla="*/ 72644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2644"/>
                </a:moveTo>
                <a:cubicBezTo>
                  <a:pt x="12446" y="38607"/>
                  <a:pt x="40132" y="10921"/>
                  <a:pt x="74169" y="10921"/>
                </a:cubicBezTo>
                <a:cubicBezTo>
                  <a:pt x="108205" y="10921"/>
                  <a:pt x="135890" y="38607"/>
                  <a:pt x="135890" y="72644"/>
                </a:cubicBezTo>
                <a:cubicBezTo>
                  <a:pt x="135890" y="106679"/>
                  <a:pt x="108205" y="134365"/>
                  <a:pt x="74169" y="134365"/>
                </a:cubicBezTo>
                <a:cubicBezTo>
                  <a:pt x="40132" y="134365"/>
                  <a:pt x="12446" y="106679"/>
                  <a:pt x="12446" y="72644"/>
                </a:cubicBezTo>
                <a:lnTo>
                  <a:pt x="12446" y="7264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1" name="Freeform 121"/>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2" name="Freeform 122"/>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3" name="Freeform 123"/>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4" name="Freeform 124"/>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5" name="Freeform 125"/>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6" name="Freeform 126"/>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7" name="Freeform 127"/>
          <p:cNvSpPr/>
          <p:nvPr/>
        </p:nvSpPr>
        <p:spPr>
          <a:xfrm>
            <a:off x="11130566" y="509715"/>
            <a:ext cx="2362176" cy="8792327"/>
          </a:xfrm>
          <a:custGeom>
            <a:avLst/>
            <a:gdLst>
              <a:gd name="connsiteX0" fmla="*/ 979932 w 1660905"/>
              <a:gd name="connsiteY0" fmla="*/ 19558 h 6182105"/>
              <a:gd name="connsiteX1" fmla="*/ 1665732 w 1660905"/>
              <a:gd name="connsiteY1" fmla="*/ 2862199 h 6182105"/>
              <a:gd name="connsiteX2" fmla="*/ 16002 w 1660905"/>
              <a:gd name="connsiteY2" fmla="*/ 4601464 h 6182105"/>
              <a:gd name="connsiteX3" fmla="*/ 473075 w 1660905"/>
              <a:gd name="connsiteY3" fmla="*/ 6191758 h 6182105"/>
            </a:gdLst>
            <a:ahLst/>
            <a:cxnLst>
              <a:cxn ang="0">
                <a:pos x="connsiteX0" y="connsiteY0"/>
              </a:cxn>
              <a:cxn ang="0">
                <a:pos x="connsiteX1" y="connsiteY1"/>
              </a:cxn>
              <a:cxn ang="0">
                <a:pos x="connsiteX2" y="connsiteY2"/>
              </a:cxn>
              <a:cxn ang="0">
                <a:pos x="connsiteX3" y="connsiteY3"/>
              </a:cxn>
            </a:cxnLst>
            <a:rect l="l" t="t" r="r" b="b"/>
            <a:pathLst>
              <a:path w="1660905" h="6182105">
                <a:moveTo>
                  <a:pt x="979932" y="19558"/>
                </a:moveTo>
                <a:cubicBezTo>
                  <a:pt x="1403096" y="1059053"/>
                  <a:pt x="1826387" y="2098548"/>
                  <a:pt x="1665732" y="2862199"/>
                </a:cubicBezTo>
                <a:cubicBezTo>
                  <a:pt x="1504950" y="3625850"/>
                  <a:pt x="214757" y="4046601"/>
                  <a:pt x="16002" y="4601464"/>
                </a:cubicBezTo>
                <a:cubicBezTo>
                  <a:pt x="-182752" y="5156454"/>
                  <a:pt x="145161" y="5674093"/>
                  <a:pt x="473075" y="6191758"/>
                </a:cubicBezTo>
              </a:path>
            </a:pathLst>
          </a:custGeom>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8" name="Freeform 128"/>
          <p:cNvSpPr/>
          <p:nvPr/>
        </p:nvSpPr>
        <p:spPr>
          <a:xfrm>
            <a:off x="10408077" y="1503139"/>
            <a:ext cx="2163492" cy="7762780"/>
          </a:xfrm>
          <a:custGeom>
            <a:avLst/>
            <a:gdLst>
              <a:gd name="connsiteX0" fmla="*/ 17018 w 1521205"/>
              <a:gd name="connsiteY0" fmla="*/ 9905 h 5458205"/>
              <a:gd name="connsiteX1" fmla="*/ 1530223 w 1521205"/>
              <a:gd name="connsiteY1" fmla="*/ 2495930 h 5458205"/>
              <a:gd name="connsiteX2" fmla="*/ 1358900 w 1521205"/>
              <a:gd name="connsiteY2" fmla="*/ 5458205 h 5458205"/>
            </a:gdLst>
            <a:ahLst/>
            <a:cxnLst>
              <a:cxn ang="0">
                <a:pos x="connsiteX0" y="connsiteY0"/>
              </a:cxn>
              <a:cxn ang="0">
                <a:pos x="connsiteX1" y="connsiteY1"/>
              </a:cxn>
              <a:cxn ang="0">
                <a:pos x="connsiteX2" y="connsiteY2"/>
              </a:cxn>
            </a:cxnLst>
            <a:rect l="l" t="t" r="r" b="b"/>
            <a:pathLst>
              <a:path w="1521205" h="5458205">
                <a:moveTo>
                  <a:pt x="17018" y="9905"/>
                </a:moveTo>
                <a:cubicBezTo>
                  <a:pt x="661797" y="798830"/>
                  <a:pt x="1306576" y="1587880"/>
                  <a:pt x="1530223" y="2495930"/>
                </a:cubicBezTo>
                <a:cubicBezTo>
                  <a:pt x="1753870" y="3403980"/>
                  <a:pt x="1556385" y="4431029"/>
                  <a:pt x="1358900" y="5458205"/>
                </a:cubicBezTo>
              </a:path>
            </a:pathLst>
          </a:custGeom>
          <a:ln w="6095">
            <a:solidFill>
              <a:srgbClr val="EB7B2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9" name="TextBox 129"/>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32</a:t>
            </a:fld>
            <a:endParaRPr lang="en-US"/>
          </a:p>
        </p:txBody>
      </p:sp>
    </p:spTree>
    <p:extLst>
      <p:ext uri="{BB962C8B-B14F-4D97-AF65-F5344CB8AC3E}">
        <p14:creationId xmlns:p14="http://schemas.microsoft.com/office/powerpoint/2010/main" val="3504808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Picture 131"/>
          <p:cNvPicPr>
            <a:picLocks noChangeAspect="1"/>
          </p:cNvPicPr>
          <p:nvPr/>
        </p:nvPicPr>
        <p:blipFill>
          <a:blip r:embed="rId2"/>
          <a:stretch>
            <a:fillRect/>
          </a:stretch>
        </p:blipFill>
        <p:spPr>
          <a:xfrm>
            <a:off x="271198" y="2600960"/>
            <a:ext cx="7878741" cy="4031488"/>
          </a:xfrm>
          <a:prstGeom prst="rect">
            <a:avLst/>
          </a:prstGeom>
        </p:spPr>
      </p:pic>
      <p:sp>
        <p:nvSpPr>
          <p:cNvPr id="2" name="Freeform 131"/>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33" name="Picture 133"/>
          <p:cNvPicPr>
            <a:picLocks noChangeAspect="1"/>
          </p:cNvPicPr>
          <p:nvPr/>
        </p:nvPicPr>
        <p:blipFill>
          <a:blip r:embed="rId3"/>
          <a:stretch>
            <a:fillRect/>
          </a:stretch>
        </p:blipFill>
        <p:spPr>
          <a:xfrm>
            <a:off x="282036" y="1798997"/>
            <a:ext cx="6762495" cy="390144"/>
          </a:xfrm>
          <a:prstGeom prst="rect">
            <a:avLst/>
          </a:prstGeom>
        </p:spPr>
      </p:pic>
      <p:sp>
        <p:nvSpPr>
          <p:cNvPr id="3" name="Freeform 133"/>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34" name="Freeform 134"/>
          <p:cNvSpPr/>
          <p:nvPr/>
        </p:nvSpPr>
        <p:spPr>
          <a:xfrm>
            <a:off x="11636308" y="2171441"/>
            <a:ext cx="176647" cy="194709"/>
          </a:xfrm>
          <a:custGeom>
            <a:avLst/>
            <a:gdLst>
              <a:gd name="connsiteX0" fmla="*/ 11430 w 124205"/>
              <a:gd name="connsiteY0" fmla="*/ 77215 h 136905"/>
              <a:gd name="connsiteX1" fmla="*/ 73152 w 124205"/>
              <a:gd name="connsiteY1" fmla="*/ 15493 h 136905"/>
              <a:gd name="connsiteX2" fmla="*/ 134874 w 124205"/>
              <a:gd name="connsiteY2" fmla="*/ 77215 h 136905"/>
              <a:gd name="connsiteX3" fmla="*/ 73152 w 124205"/>
              <a:gd name="connsiteY3" fmla="*/ 138937 h 136905"/>
              <a:gd name="connsiteX4" fmla="*/ 11430 w 124205"/>
              <a:gd name="connsiteY4" fmla="*/ 77215 h 136905"/>
              <a:gd name="connsiteX5" fmla="*/ 11430 w 1242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1430" y="77215"/>
                </a:moveTo>
                <a:cubicBezTo>
                  <a:pt x="11430" y="43179"/>
                  <a:pt x="39116" y="15493"/>
                  <a:pt x="73152" y="15493"/>
                </a:cubicBezTo>
                <a:cubicBezTo>
                  <a:pt x="107188" y="15493"/>
                  <a:pt x="134874" y="43179"/>
                  <a:pt x="134874" y="77215"/>
                </a:cubicBezTo>
                <a:cubicBezTo>
                  <a:pt x="134874" y="111251"/>
                  <a:pt x="107188" y="138937"/>
                  <a:pt x="73152" y="138937"/>
                </a:cubicBezTo>
                <a:cubicBezTo>
                  <a:pt x="39116" y="138937"/>
                  <a:pt x="11430" y="111251"/>
                  <a:pt x="11430" y="77215"/>
                </a:cubicBezTo>
                <a:lnTo>
                  <a:pt x="11430"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35" name="Freeform 135"/>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36" name="Freeform 136"/>
          <p:cNvSpPr/>
          <p:nvPr/>
        </p:nvSpPr>
        <p:spPr>
          <a:xfrm>
            <a:off x="14128895" y="3815103"/>
            <a:ext cx="194709" cy="176647"/>
          </a:xfrm>
          <a:custGeom>
            <a:avLst/>
            <a:gdLst>
              <a:gd name="connsiteX0" fmla="*/ 17526 w 136905"/>
              <a:gd name="connsiteY0" fmla="*/ 72135 h 124205"/>
              <a:gd name="connsiteX1" fmla="*/ 79247 w 136905"/>
              <a:gd name="connsiteY1" fmla="*/ 10413 h 124205"/>
              <a:gd name="connsiteX2" fmla="*/ 140969 w 136905"/>
              <a:gd name="connsiteY2" fmla="*/ 72135 h 124205"/>
              <a:gd name="connsiteX3" fmla="*/ 79247 w 136905"/>
              <a:gd name="connsiteY3" fmla="*/ 133857 h 124205"/>
              <a:gd name="connsiteX4" fmla="*/ 17526 w 136905"/>
              <a:gd name="connsiteY4" fmla="*/ 72135 h 124205"/>
              <a:gd name="connsiteX5" fmla="*/ 17526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526" y="72135"/>
                </a:moveTo>
                <a:cubicBezTo>
                  <a:pt x="17526" y="38099"/>
                  <a:pt x="45211" y="10413"/>
                  <a:pt x="79247" y="10413"/>
                </a:cubicBezTo>
                <a:cubicBezTo>
                  <a:pt x="113283" y="10413"/>
                  <a:pt x="140969" y="38099"/>
                  <a:pt x="140969" y="72135"/>
                </a:cubicBezTo>
                <a:cubicBezTo>
                  <a:pt x="140969" y="106171"/>
                  <a:pt x="113283" y="133857"/>
                  <a:pt x="79247" y="133857"/>
                </a:cubicBezTo>
                <a:cubicBezTo>
                  <a:pt x="45211" y="133857"/>
                  <a:pt x="17526" y="106171"/>
                  <a:pt x="17526" y="72135"/>
                </a:cubicBezTo>
                <a:lnTo>
                  <a:pt x="17526" y="7213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37" name="Freeform 137"/>
          <p:cNvSpPr/>
          <p:nvPr/>
        </p:nvSpPr>
        <p:spPr>
          <a:xfrm>
            <a:off x="15772557" y="3724792"/>
            <a:ext cx="176647" cy="176647"/>
          </a:xfrm>
          <a:custGeom>
            <a:avLst/>
            <a:gdLst>
              <a:gd name="connsiteX0" fmla="*/ 12446 w 124205"/>
              <a:gd name="connsiteY0" fmla="*/ 74676 h 124205"/>
              <a:gd name="connsiteX1" fmla="*/ 74169 w 124205"/>
              <a:gd name="connsiteY1" fmla="*/ 12954 h 124205"/>
              <a:gd name="connsiteX2" fmla="*/ 135890 w 124205"/>
              <a:gd name="connsiteY2" fmla="*/ 74676 h 124205"/>
              <a:gd name="connsiteX3" fmla="*/ 74169 w 124205"/>
              <a:gd name="connsiteY3" fmla="*/ 136398 h 124205"/>
              <a:gd name="connsiteX4" fmla="*/ 12446 w 124205"/>
              <a:gd name="connsiteY4" fmla="*/ 74676 h 124205"/>
              <a:gd name="connsiteX5" fmla="*/ 12446 w 1242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4676"/>
                </a:moveTo>
                <a:cubicBezTo>
                  <a:pt x="12446" y="40640"/>
                  <a:pt x="40132" y="12954"/>
                  <a:pt x="74169" y="12954"/>
                </a:cubicBezTo>
                <a:cubicBezTo>
                  <a:pt x="108205" y="12954"/>
                  <a:pt x="135890" y="40640"/>
                  <a:pt x="135890" y="74676"/>
                </a:cubicBezTo>
                <a:cubicBezTo>
                  <a:pt x="135890" y="108712"/>
                  <a:pt x="108205" y="136398"/>
                  <a:pt x="74169" y="136398"/>
                </a:cubicBezTo>
                <a:cubicBezTo>
                  <a:pt x="40132" y="136398"/>
                  <a:pt x="12446" y="108712"/>
                  <a:pt x="12446" y="74676"/>
                </a:cubicBezTo>
                <a:lnTo>
                  <a:pt x="12446" y="74676"/>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38" name="Freeform 138"/>
          <p:cNvSpPr/>
          <p:nvPr/>
        </p:nvSpPr>
        <p:spPr>
          <a:xfrm>
            <a:off x="15772557" y="3724792"/>
            <a:ext cx="176647" cy="176647"/>
          </a:xfrm>
          <a:custGeom>
            <a:avLst/>
            <a:gdLst>
              <a:gd name="connsiteX0" fmla="*/ 12446 w 124205"/>
              <a:gd name="connsiteY0" fmla="*/ 74676 h 124205"/>
              <a:gd name="connsiteX1" fmla="*/ 74169 w 124205"/>
              <a:gd name="connsiteY1" fmla="*/ 12954 h 124205"/>
              <a:gd name="connsiteX2" fmla="*/ 135890 w 124205"/>
              <a:gd name="connsiteY2" fmla="*/ 74676 h 124205"/>
              <a:gd name="connsiteX3" fmla="*/ 74169 w 124205"/>
              <a:gd name="connsiteY3" fmla="*/ 136398 h 124205"/>
              <a:gd name="connsiteX4" fmla="*/ 12446 w 124205"/>
              <a:gd name="connsiteY4" fmla="*/ 74676 h 124205"/>
              <a:gd name="connsiteX5" fmla="*/ 12446 w 1242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4676"/>
                </a:moveTo>
                <a:cubicBezTo>
                  <a:pt x="12446" y="40640"/>
                  <a:pt x="40132" y="12954"/>
                  <a:pt x="74169" y="12954"/>
                </a:cubicBezTo>
                <a:cubicBezTo>
                  <a:pt x="108205" y="12954"/>
                  <a:pt x="135890" y="40640"/>
                  <a:pt x="135890" y="74676"/>
                </a:cubicBezTo>
                <a:cubicBezTo>
                  <a:pt x="135890" y="108712"/>
                  <a:pt x="108205" y="136398"/>
                  <a:pt x="74169" y="136398"/>
                </a:cubicBezTo>
                <a:cubicBezTo>
                  <a:pt x="40132" y="136398"/>
                  <a:pt x="12446" y="108712"/>
                  <a:pt x="12446" y="74676"/>
                </a:cubicBezTo>
                <a:lnTo>
                  <a:pt x="12446" y="7467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39" name="Freeform 139"/>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0" name="Freeform 140"/>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1" name="Freeform 141"/>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2" name="Freeform 142"/>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3" name="Freeform 143"/>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4" name="Freeform 144"/>
          <p:cNvSpPr/>
          <p:nvPr/>
        </p:nvSpPr>
        <p:spPr>
          <a:xfrm>
            <a:off x="12412984" y="4230535"/>
            <a:ext cx="194709" cy="194709"/>
          </a:xfrm>
          <a:custGeom>
            <a:avLst/>
            <a:gdLst>
              <a:gd name="connsiteX0" fmla="*/ 13970 w 136905"/>
              <a:gd name="connsiteY0" fmla="*/ 81788 h 136905"/>
              <a:gd name="connsiteX1" fmla="*/ 75692 w 136905"/>
              <a:gd name="connsiteY1" fmla="*/ 20066 h 136905"/>
              <a:gd name="connsiteX2" fmla="*/ 137414 w 136905"/>
              <a:gd name="connsiteY2" fmla="*/ 81788 h 136905"/>
              <a:gd name="connsiteX3" fmla="*/ 75692 w 136905"/>
              <a:gd name="connsiteY3" fmla="*/ 143510 h 136905"/>
              <a:gd name="connsiteX4" fmla="*/ 13970 w 136905"/>
              <a:gd name="connsiteY4" fmla="*/ 81788 h 136905"/>
              <a:gd name="connsiteX5" fmla="*/ 13970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1788"/>
                </a:moveTo>
                <a:cubicBezTo>
                  <a:pt x="13970" y="47752"/>
                  <a:pt x="41656" y="20066"/>
                  <a:pt x="75692" y="20066"/>
                </a:cubicBezTo>
                <a:cubicBezTo>
                  <a:pt x="109728" y="20066"/>
                  <a:pt x="137414" y="47752"/>
                  <a:pt x="137414" y="81788"/>
                </a:cubicBezTo>
                <a:cubicBezTo>
                  <a:pt x="137414" y="115824"/>
                  <a:pt x="109728" y="143510"/>
                  <a:pt x="75692" y="143510"/>
                </a:cubicBezTo>
                <a:cubicBezTo>
                  <a:pt x="41656" y="143510"/>
                  <a:pt x="13970" y="115824"/>
                  <a:pt x="13970" y="81788"/>
                </a:cubicBezTo>
                <a:lnTo>
                  <a:pt x="13970"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5" name="Freeform 145"/>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6" name="Freeform 146"/>
          <p:cNvSpPr/>
          <p:nvPr/>
        </p:nvSpPr>
        <p:spPr>
          <a:xfrm>
            <a:off x="15086193" y="5296206"/>
            <a:ext cx="194709" cy="194709"/>
          </a:xfrm>
          <a:custGeom>
            <a:avLst/>
            <a:gdLst>
              <a:gd name="connsiteX0" fmla="*/ 19558 w 136905"/>
              <a:gd name="connsiteY0" fmla="*/ 82296 h 136905"/>
              <a:gd name="connsiteX1" fmla="*/ 81280 w 136905"/>
              <a:gd name="connsiteY1" fmla="*/ 20574 h 136905"/>
              <a:gd name="connsiteX2" fmla="*/ 143002 w 136905"/>
              <a:gd name="connsiteY2" fmla="*/ 82296 h 136905"/>
              <a:gd name="connsiteX3" fmla="*/ 81280 w 136905"/>
              <a:gd name="connsiteY3" fmla="*/ 144017 h 136905"/>
              <a:gd name="connsiteX4" fmla="*/ 19558 w 136905"/>
              <a:gd name="connsiteY4" fmla="*/ 82296 h 136905"/>
              <a:gd name="connsiteX5" fmla="*/ 19558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2296"/>
                </a:moveTo>
                <a:cubicBezTo>
                  <a:pt x="19558" y="48260"/>
                  <a:pt x="47244" y="20574"/>
                  <a:pt x="81280" y="20574"/>
                </a:cubicBezTo>
                <a:cubicBezTo>
                  <a:pt x="115316" y="20574"/>
                  <a:pt x="143002" y="48260"/>
                  <a:pt x="143002" y="82296"/>
                </a:cubicBezTo>
                <a:cubicBezTo>
                  <a:pt x="143002" y="116332"/>
                  <a:pt x="115316" y="144017"/>
                  <a:pt x="81280" y="144017"/>
                </a:cubicBezTo>
                <a:cubicBezTo>
                  <a:pt x="47244" y="144017"/>
                  <a:pt x="19558" y="116332"/>
                  <a:pt x="19558" y="82296"/>
                </a:cubicBezTo>
                <a:lnTo>
                  <a:pt x="19558"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7" name="Freeform 147"/>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8" name="Freeform 148"/>
          <p:cNvSpPr/>
          <p:nvPr/>
        </p:nvSpPr>
        <p:spPr>
          <a:xfrm>
            <a:off x="14652700" y="5025272"/>
            <a:ext cx="194709" cy="176647"/>
          </a:xfrm>
          <a:custGeom>
            <a:avLst/>
            <a:gdLst>
              <a:gd name="connsiteX0" fmla="*/ 16510 w 136905"/>
              <a:gd name="connsiteY0" fmla="*/ 73152 h 124205"/>
              <a:gd name="connsiteX1" fmla="*/ 78232 w 136905"/>
              <a:gd name="connsiteY1" fmla="*/ 11430 h 124205"/>
              <a:gd name="connsiteX2" fmla="*/ 139954 w 136905"/>
              <a:gd name="connsiteY2" fmla="*/ 73152 h 124205"/>
              <a:gd name="connsiteX3" fmla="*/ 78232 w 136905"/>
              <a:gd name="connsiteY3" fmla="*/ 134874 h 124205"/>
              <a:gd name="connsiteX4" fmla="*/ 16510 w 136905"/>
              <a:gd name="connsiteY4" fmla="*/ 73152 h 124205"/>
              <a:gd name="connsiteX5" fmla="*/ 16510 w 136905"/>
              <a:gd name="connsiteY5" fmla="*/ 73152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6510" y="73152"/>
                </a:moveTo>
                <a:cubicBezTo>
                  <a:pt x="16510" y="39116"/>
                  <a:pt x="44196" y="11430"/>
                  <a:pt x="78232" y="11430"/>
                </a:cubicBezTo>
                <a:cubicBezTo>
                  <a:pt x="112268" y="11430"/>
                  <a:pt x="139954" y="39116"/>
                  <a:pt x="139954" y="73152"/>
                </a:cubicBezTo>
                <a:cubicBezTo>
                  <a:pt x="139954" y="107188"/>
                  <a:pt x="112268" y="134874"/>
                  <a:pt x="78232" y="134874"/>
                </a:cubicBezTo>
                <a:cubicBezTo>
                  <a:pt x="44196" y="134874"/>
                  <a:pt x="16510" y="107188"/>
                  <a:pt x="16510" y="73152"/>
                </a:cubicBezTo>
                <a:lnTo>
                  <a:pt x="16510" y="73152"/>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49" name="Freeform 149"/>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0" name="Freeform 150"/>
          <p:cNvSpPr/>
          <p:nvPr/>
        </p:nvSpPr>
        <p:spPr>
          <a:xfrm>
            <a:off x="14309517" y="6506375"/>
            <a:ext cx="194709" cy="194709"/>
          </a:xfrm>
          <a:custGeom>
            <a:avLst/>
            <a:gdLst>
              <a:gd name="connsiteX0" fmla="*/ 18542 w 136905"/>
              <a:gd name="connsiteY0" fmla="*/ 81788 h 136905"/>
              <a:gd name="connsiteX1" fmla="*/ 80264 w 136905"/>
              <a:gd name="connsiteY1" fmla="*/ 20065 h 136905"/>
              <a:gd name="connsiteX2" fmla="*/ 141985 w 136905"/>
              <a:gd name="connsiteY2" fmla="*/ 81788 h 136905"/>
              <a:gd name="connsiteX3" fmla="*/ 80264 w 136905"/>
              <a:gd name="connsiteY3" fmla="*/ 143509 h 136905"/>
              <a:gd name="connsiteX4" fmla="*/ 18542 w 136905"/>
              <a:gd name="connsiteY4" fmla="*/ 81788 h 136905"/>
              <a:gd name="connsiteX5" fmla="*/ 1854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8542" y="81788"/>
                </a:moveTo>
                <a:cubicBezTo>
                  <a:pt x="18542" y="47752"/>
                  <a:pt x="46228" y="20065"/>
                  <a:pt x="80264" y="20065"/>
                </a:cubicBezTo>
                <a:cubicBezTo>
                  <a:pt x="114300" y="20065"/>
                  <a:pt x="141985" y="47752"/>
                  <a:pt x="141985" y="81788"/>
                </a:cubicBezTo>
                <a:cubicBezTo>
                  <a:pt x="141985" y="115823"/>
                  <a:pt x="114300" y="143509"/>
                  <a:pt x="80264" y="143509"/>
                </a:cubicBezTo>
                <a:cubicBezTo>
                  <a:pt x="46228" y="143509"/>
                  <a:pt x="18542" y="115823"/>
                  <a:pt x="18542" y="81788"/>
                </a:cubicBezTo>
                <a:lnTo>
                  <a:pt x="18542"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1" name="Freeform 151"/>
          <p:cNvSpPr/>
          <p:nvPr/>
        </p:nvSpPr>
        <p:spPr>
          <a:xfrm>
            <a:off x="13279971" y="6343814"/>
            <a:ext cx="176647" cy="176647"/>
          </a:xfrm>
          <a:custGeom>
            <a:avLst/>
            <a:gdLst>
              <a:gd name="connsiteX0" fmla="*/ 12446 w 124205"/>
              <a:gd name="connsiteY0" fmla="*/ 72644 h 124205"/>
              <a:gd name="connsiteX1" fmla="*/ 74169 w 124205"/>
              <a:gd name="connsiteY1" fmla="*/ 10921 h 124205"/>
              <a:gd name="connsiteX2" fmla="*/ 135890 w 124205"/>
              <a:gd name="connsiteY2" fmla="*/ 72644 h 124205"/>
              <a:gd name="connsiteX3" fmla="*/ 74169 w 124205"/>
              <a:gd name="connsiteY3" fmla="*/ 134365 h 124205"/>
              <a:gd name="connsiteX4" fmla="*/ 12446 w 124205"/>
              <a:gd name="connsiteY4" fmla="*/ 72644 h 124205"/>
              <a:gd name="connsiteX5" fmla="*/ 12446 w 124205"/>
              <a:gd name="connsiteY5" fmla="*/ 72644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2644"/>
                </a:moveTo>
                <a:cubicBezTo>
                  <a:pt x="12446" y="38607"/>
                  <a:pt x="40132" y="10921"/>
                  <a:pt x="74169" y="10921"/>
                </a:cubicBezTo>
                <a:cubicBezTo>
                  <a:pt x="108205" y="10921"/>
                  <a:pt x="135890" y="38607"/>
                  <a:pt x="135890" y="72644"/>
                </a:cubicBezTo>
                <a:cubicBezTo>
                  <a:pt x="135890" y="106679"/>
                  <a:pt x="108205" y="134365"/>
                  <a:pt x="74169" y="134365"/>
                </a:cubicBezTo>
                <a:cubicBezTo>
                  <a:pt x="40132" y="134365"/>
                  <a:pt x="12446" y="106679"/>
                  <a:pt x="12446" y="72644"/>
                </a:cubicBezTo>
                <a:lnTo>
                  <a:pt x="12446" y="72644"/>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2" name="Freeform 152"/>
          <p:cNvSpPr/>
          <p:nvPr/>
        </p:nvSpPr>
        <p:spPr>
          <a:xfrm>
            <a:off x="13279971" y="6343814"/>
            <a:ext cx="176647" cy="176647"/>
          </a:xfrm>
          <a:custGeom>
            <a:avLst/>
            <a:gdLst>
              <a:gd name="connsiteX0" fmla="*/ 12446 w 124205"/>
              <a:gd name="connsiteY0" fmla="*/ 72644 h 124205"/>
              <a:gd name="connsiteX1" fmla="*/ 74169 w 124205"/>
              <a:gd name="connsiteY1" fmla="*/ 10921 h 124205"/>
              <a:gd name="connsiteX2" fmla="*/ 135890 w 124205"/>
              <a:gd name="connsiteY2" fmla="*/ 72644 h 124205"/>
              <a:gd name="connsiteX3" fmla="*/ 74169 w 124205"/>
              <a:gd name="connsiteY3" fmla="*/ 134365 h 124205"/>
              <a:gd name="connsiteX4" fmla="*/ 12446 w 124205"/>
              <a:gd name="connsiteY4" fmla="*/ 72644 h 124205"/>
              <a:gd name="connsiteX5" fmla="*/ 12446 w 124205"/>
              <a:gd name="connsiteY5" fmla="*/ 72644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2644"/>
                </a:moveTo>
                <a:cubicBezTo>
                  <a:pt x="12446" y="38607"/>
                  <a:pt x="40132" y="10921"/>
                  <a:pt x="74169" y="10921"/>
                </a:cubicBezTo>
                <a:cubicBezTo>
                  <a:pt x="108205" y="10921"/>
                  <a:pt x="135890" y="38607"/>
                  <a:pt x="135890" y="72644"/>
                </a:cubicBezTo>
                <a:cubicBezTo>
                  <a:pt x="135890" y="106679"/>
                  <a:pt x="108205" y="134365"/>
                  <a:pt x="74169" y="134365"/>
                </a:cubicBezTo>
                <a:cubicBezTo>
                  <a:pt x="40132" y="134365"/>
                  <a:pt x="12446" y="106679"/>
                  <a:pt x="12446" y="72644"/>
                </a:cubicBezTo>
                <a:lnTo>
                  <a:pt x="12446" y="7264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3" name="Freeform 153"/>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4" name="Freeform 154"/>
          <p:cNvSpPr/>
          <p:nvPr/>
        </p:nvSpPr>
        <p:spPr>
          <a:xfrm>
            <a:off x="11130566" y="5603263"/>
            <a:ext cx="194709" cy="194709"/>
          </a:xfrm>
          <a:custGeom>
            <a:avLst/>
            <a:gdLst>
              <a:gd name="connsiteX0" fmla="*/ 19558 w 136905"/>
              <a:gd name="connsiteY0" fmla="*/ 79755 h 136905"/>
              <a:gd name="connsiteX1" fmla="*/ 81280 w 136905"/>
              <a:gd name="connsiteY1" fmla="*/ 18034 h 136905"/>
              <a:gd name="connsiteX2" fmla="*/ 143002 w 136905"/>
              <a:gd name="connsiteY2" fmla="*/ 79755 h 136905"/>
              <a:gd name="connsiteX3" fmla="*/ 81280 w 136905"/>
              <a:gd name="connsiteY3" fmla="*/ 141478 h 136905"/>
              <a:gd name="connsiteX4" fmla="*/ 19558 w 136905"/>
              <a:gd name="connsiteY4" fmla="*/ 79755 h 136905"/>
              <a:gd name="connsiteX5" fmla="*/ 19558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79755"/>
                </a:moveTo>
                <a:cubicBezTo>
                  <a:pt x="19558" y="45720"/>
                  <a:pt x="47244" y="18034"/>
                  <a:pt x="81280" y="18034"/>
                </a:cubicBezTo>
                <a:cubicBezTo>
                  <a:pt x="115316" y="18034"/>
                  <a:pt x="143002" y="45720"/>
                  <a:pt x="143002" y="79755"/>
                </a:cubicBezTo>
                <a:cubicBezTo>
                  <a:pt x="143002" y="113792"/>
                  <a:pt x="115316" y="141478"/>
                  <a:pt x="81280" y="141478"/>
                </a:cubicBezTo>
                <a:cubicBezTo>
                  <a:pt x="47244" y="141478"/>
                  <a:pt x="19558" y="113792"/>
                  <a:pt x="19558" y="79755"/>
                </a:cubicBezTo>
                <a:lnTo>
                  <a:pt x="19558"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5" name="Freeform 155"/>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6" name="Freeform 156"/>
          <p:cNvSpPr/>
          <p:nvPr/>
        </p:nvSpPr>
        <p:spPr>
          <a:xfrm>
            <a:off x="14652700" y="2767495"/>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7"/>
                  <a:pt x="44196" y="18542"/>
                  <a:pt x="78232" y="18542"/>
                </a:cubicBezTo>
                <a:cubicBezTo>
                  <a:pt x="112268" y="18542"/>
                  <a:pt x="139954" y="46227"/>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7" name="Freeform 157"/>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8" name="Freeform 158"/>
          <p:cNvSpPr/>
          <p:nvPr/>
        </p:nvSpPr>
        <p:spPr>
          <a:xfrm>
            <a:off x="12087864" y="6885681"/>
            <a:ext cx="194709" cy="176647"/>
          </a:xfrm>
          <a:custGeom>
            <a:avLst/>
            <a:gdLst>
              <a:gd name="connsiteX0" fmla="*/ 15495 w 136905"/>
              <a:gd name="connsiteY0" fmla="*/ 74167 h 124205"/>
              <a:gd name="connsiteX1" fmla="*/ 77216 w 136905"/>
              <a:gd name="connsiteY1" fmla="*/ 12446 h 124205"/>
              <a:gd name="connsiteX2" fmla="*/ 138938 w 136905"/>
              <a:gd name="connsiteY2" fmla="*/ 74167 h 124205"/>
              <a:gd name="connsiteX3" fmla="*/ 77216 w 136905"/>
              <a:gd name="connsiteY3" fmla="*/ 135890 h 124205"/>
              <a:gd name="connsiteX4" fmla="*/ 15495 w 136905"/>
              <a:gd name="connsiteY4" fmla="*/ 74167 h 124205"/>
              <a:gd name="connsiteX5" fmla="*/ 15495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5495" y="74167"/>
                </a:moveTo>
                <a:cubicBezTo>
                  <a:pt x="15495" y="40132"/>
                  <a:pt x="43181" y="12446"/>
                  <a:pt x="77216" y="12446"/>
                </a:cubicBezTo>
                <a:cubicBezTo>
                  <a:pt x="111252" y="12446"/>
                  <a:pt x="138938" y="40132"/>
                  <a:pt x="138938" y="74167"/>
                </a:cubicBezTo>
                <a:cubicBezTo>
                  <a:pt x="138938" y="108203"/>
                  <a:pt x="111252" y="135890"/>
                  <a:pt x="77216" y="135890"/>
                </a:cubicBezTo>
                <a:cubicBezTo>
                  <a:pt x="43181" y="135890"/>
                  <a:pt x="15495" y="108203"/>
                  <a:pt x="15495" y="74167"/>
                </a:cubicBezTo>
                <a:lnTo>
                  <a:pt x="15495"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59" name="Freeform 159"/>
          <p:cNvSpPr/>
          <p:nvPr/>
        </p:nvSpPr>
        <p:spPr>
          <a:xfrm>
            <a:off x="11130566" y="509715"/>
            <a:ext cx="2362176" cy="8792327"/>
          </a:xfrm>
          <a:custGeom>
            <a:avLst/>
            <a:gdLst>
              <a:gd name="connsiteX0" fmla="*/ 979932 w 1660905"/>
              <a:gd name="connsiteY0" fmla="*/ 19558 h 6182105"/>
              <a:gd name="connsiteX1" fmla="*/ 1665732 w 1660905"/>
              <a:gd name="connsiteY1" fmla="*/ 2862199 h 6182105"/>
              <a:gd name="connsiteX2" fmla="*/ 16002 w 1660905"/>
              <a:gd name="connsiteY2" fmla="*/ 4601464 h 6182105"/>
              <a:gd name="connsiteX3" fmla="*/ 473075 w 1660905"/>
              <a:gd name="connsiteY3" fmla="*/ 6191758 h 6182105"/>
            </a:gdLst>
            <a:ahLst/>
            <a:cxnLst>
              <a:cxn ang="0">
                <a:pos x="connsiteX0" y="connsiteY0"/>
              </a:cxn>
              <a:cxn ang="0">
                <a:pos x="connsiteX1" y="connsiteY1"/>
              </a:cxn>
              <a:cxn ang="0">
                <a:pos x="connsiteX2" y="connsiteY2"/>
              </a:cxn>
              <a:cxn ang="0">
                <a:pos x="connsiteX3" y="connsiteY3"/>
              </a:cxn>
            </a:cxnLst>
            <a:rect l="l" t="t" r="r" b="b"/>
            <a:pathLst>
              <a:path w="1660905" h="6182105">
                <a:moveTo>
                  <a:pt x="979932" y="19558"/>
                </a:moveTo>
                <a:cubicBezTo>
                  <a:pt x="1403096" y="1059053"/>
                  <a:pt x="1826387" y="2098548"/>
                  <a:pt x="1665732" y="2862199"/>
                </a:cubicBezTo>
                <a:cubicBezTo>
                  <a:pt x="1504950" y="3625850"/>
                  <a:pt x="214757" y="4046601"/>
                  <a:pt x="16002" y="4601464"/>
                </a:cubicBezTo>
                <a:cubicBezTo>
                  <a:pt x="-182752" y="5156454"/>
                  <a:pt x="145161" y="5674093"/>
                  <a:pt x="473075" y="6191758"/>
                </a:cubicBezTo>
              </a:path>
            </a:pathLst>
          </a:custGeom>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60" name="Freeform 160"/>
          <p:cNvSpPr/>
          <p:nvPr/>
        </p:nvSpPr>
        <p:spPr>
          <a:xfrm>
            <a:off x="9342406" y="1033521"/>
            <a:ext cx="6624860" cy="7636345"/>
          </a:xfrm>
          <a:custGeom>
            <a:avLst/>
            <a:gdLst>
              <a:gd name="connsiteX0" fmla="*/ 4661663 w 4658105"/>
              <a:gd name="connsiteY0" fmla="*/ 17017 h 5369305"/>
              <a:gd name="connsiteX1" fmla="*/ 3432938 w 4658105"/>
              <a:gd name="connsiteY1" fmla="*/ 2740533 h 5369305"/>
              <a:gd name="connsiteX2" fmla="*/ 1623188 w 4658105"/>
              <a:gd name="connsiteY2" fmla="*/ 3635755 h 5369305"/>
              <a:gd name="connsiteX3" fmla="*/ 13462 w 4658105"/>
              <a:gd name="connsiteY3" fmla="*/ 5378450 h 5369305"/>
            </a:gdLst>
            <a:ahLst/>
            <a:cxnLst>
              <a:cxn ang="0">
                <a:pos x="connsiteX0" y="connsiteY0"/>
              </a:cxn>
              <a:cxn ang="0">
                <a:pos x="connsiteX1" y="connsiteY1"/>
              </a:cxn>
              <a:cxn ang="0">
                <a:pos x="connsiteX2" y="connsiteY2"/>
              </a:cxn>
              <a:cxn ang="0">
                <a:pos x="connsiteX3" y="connsiteY3"/>
              </a:cxn>
            </a:cxnLst>
            <a:rect l="l" t="t" r="r" b="b"/>
            <a:pathLst>
              <a:path w="4658105" h="5369305">
                <a:moveTo>
                  <a:pt x="4661663" y="17017"/>
                </a:moveTo>
                <a:cubicBezTo>
                  <a:pt x="4300475" y="1077214"/>
                  <a:pt x="3939413" y="2137410"/>
                  <a:pt x="3432938" y="2740533"/>
                </a:cubicBezTo>
                <a:cubicBezTo>
                  <a:pt x="2926462" y="3343655"/>
                  <a:pt x="2193037" y="3196082"/>
                  <a:pt x="1623188" y="3635755"/>
                </a:cubicBezTo>
                <a:cubicBezTo>
                  <a:pt x="1053339" y="4075429"/>
                  <a:pt x="533400" y="4726939"/>
                  <a:pt x="13462" y="5378450"/>
                </a:cubicBezTo>
              </a:path>
            </a:pathLst>
          </a:custGeom>
          <a:ln w="6095">
            <a:solidFill>
              <a:srgbClr val="6EAB45">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61" name="TextBox 161"/>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33</a:t>
            </a:fld>
            <a:endParaRPr lang="en-US"/>
          </a:p>
        </p:txBody>
      </p:sp>
    </p:spTree>
    <p:extLst>
      <p:ext uri="{BB962C8B-B14F-4D97-AF65-F5344CB8AC3E}">
        <p14:creationId xmlns:p14="http://schemas.microsoft.com/office/powerpoint/2010/main" val="3238622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 name="Picture 163"/>
          <p:cNvPicPr>
            <a:picLocks noChangeAspect="1"/>
          </p:cNvPicPr>
          <p:nvPr/>
        </p:nvPicPr>
        <p:blipFill>
          <a:blip r:embed="rId3"/>
          <a:stretch>
            <a:fillRect/>
          </a:stretch>
        </p:blipFill>
        <p:spPr>
          <a:xfrm>
            <a:off x="10089822" y="1257129"/>
            <a:ext cx="5895508" cy="6968405"/>
          </a:xfrm>
          <a:prstGeom prst="rect">
            <a:avLst/>
          </a:prstGeom>
        </p:spPr>
      </p:pic>
      <p:sp>
        <p:nvSpPr>
          <p:cNvPr id="2" name="Freeform 163"/>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65" name="Picture 165"/>
          <p:cNvPicPr>
            <a:picLocks noChangeAspect="1"/>
          </p:cNvPicPr>
          <p:nvPr/>
        </p:nvPicPr>
        <p:blipFill>
          <a:blip r:embed="rId4"/>
          <a:stretch>
            <a:fillRect/>
          </a:stretch>
        </p:blipFill>
        <p:spPr>
          <a:xfrm>
            <a:off x="271198" y="1798997"/>
            <a:ext cx="7878741" cy="4833451"/>
          </a:xfrm>
          <a:prstGeom prst="rect">
            <a:avLst/>
          </a:prstGeom>
        </p:spPr>
      </p:pic>
      <p:sp>
        <p:nvSpPr>
          <p:cNvPr id="3" name="Freeform 165"/>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66" name="Freeform 166"/>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67" name="TextBox 167"/>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34</a:t>
            </a:fld>
            <a:endParaRPr lang="en-US"/>
          </a:p>
        </p:txBody>
      </p:sp>
    </p:spTree>
    <p:extLst>
      <p:ext uri="{BB962C8B-B14F-4D97-AF65-F5344CB8AC3E}">
        <p14:creationId xmlns:p14="http://schemas.microsoft.com/office/powerpoint/2010/main" val="3706128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 name="Picture 169"/>
          <p:cNvPicPr>
            <a:picLocks noChangeAspect="1"/>
          </p:cNvPicPr>
          <p:nvPr/>
        </p:nvPicPr>
        <p:blipFill>
          <a:blip r:embed="rId2"/>
          <a:stretch>
            <a:fillRect/>
          </a:stretch>
        </p:blipFill>
        <p:spPr>
          <a:xfrm>
            <a:off x="10089822" y="1257129"/>
            <a:ext cx="5722112" cy="6968405"/>
          </a:xfrm>
          <a:prstGeom prst="rect">
            <a:avLst/>
          </a:prstGeom>
        </p:spPr>
      </p:pic>
      <p:sp>
        <p:nvSpPr>
          <p:cNvPr id="2" name="Freeform 169"/>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71" name="Picture 171"/>
          <p:cNvPicPr>
            <a:picLocks noChangeAspect="1"/>
          </p:cNvPicPr>
          <p:nvPr/>
        </p:nvPicPr>
        <p:blipFill>
          <a:blip r:embed="rId3"/>
          <a:stretch>
            <a:fillRect/>
          </a:stretch>
        </p:blipFill>
        <p:spPr>
          <a:xfrm>
            <a:off x="271198" y="1798997"/>
            <a:ext cx="7878741" cy="4833451"/>
          </a:xfrm>
          <a:prstGeom prst="rect">
            <a:avLst/>
          </a:prstGeom>
        </p:spPr>
      </p:pic>
      <p:sp>
        <p:nvSpPr>
          <p:cNvPr id="3" name="TextBox 171"/>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35</a:t>
            </a:fld>
            <a:endParaRPr lang="en-US"/>
          </a:p>
        </p:txBody>
      </p:sp>
    </p:spTree>
    <p:extLst>
      <p:ext uri="{BB962C8B-B14F-4D97-AF65-F5344CB8AC3E}">
        <p14:creationId xmlns:p14="http://schemas.microsoft.com/office/powerpoint/2010/main" val="622871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173"/>
          <p:cNvPicPr>
            <a:picLocks noChangeAspect="1"/>
          </p:cNvPicPr>
          <p:nvPr/>
        </p:nvPicPr>
        <p:blipFill>
          <a:blip r:embed="rId2"/>
          <a:stretch>
            <a:fillRect/>
          </a:stretch>
        </p:blipFill>
        <p:spPr>
          <a:xfrm>
            <a:off x="10089822" y="1257129"/>
            <a:ext cx="5722112" cy="6968405"/>
          </a:xfrm>
          <a:prstGeom prst="rect">
            <a:avLst/>
          </a:prstGeom>
        </p:spPr>
      </p:pic>
      <p:sp>
        <p:nvSpPr>
          <p:cNvPr id="2" name="Freeform 173"/>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FE">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75" name="Picture 175"/>
          <p:cNvPicPr>
            <a:picLocks noChangeAspect="1"/>
          </p:cNvPicPr>
          <p:nvPr/>
        </p:nvPicPr>
        <p:blipFill>
          <a:blip r:embed="rId3"/>
          <a:stretch>
            <a:fillRect/>
          </a:stretch>
        </p:blipFill>
        <p:spPr>
          <a:xfrm>
            <a:off x="271198" y="1798997"/>
            <a:ext cx="7878741" cy="4833451"/>
          </a:xfrm>
          <a:prstGeom prst="rect">
            <a:avLst/>
          </a:prstGeom>
        </p:spPr>
      </p:pic>
      <p:sp>
        <p:nvSpPr>
          <p:cNvPr id="3" name="Freeform 175"/>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76" name="Freeform 176"/>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77" name="Freeform 177"/>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78" name="Freeform 178"/>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79" name="Freeform 179"/>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80" name="Freeform 180"/>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81" name="Freeform 181"/>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82" name="Freeform 182"/>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83" name="Freeform 183"/>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84" name="Freeform 184"/>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85" name="Freeform 185"/>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86" name="Freeform 186"/>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87" name="TextBox 187"/>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36</a:t>
            </a:fld>
            <a:endParaRPr lang="en-US"/>
          </a:p>
        </p:txBody>
      </p:sp>
    </p:spTree>
    <p:extLst>
      <p:ext uri="{BB962C8B-B14F-4D97-AF65-F5344CB8AC3E}">
        <p14:creationId xmlns:p14="http://schemas.microsoft.com/office/powerpoint/2010/main" val="3065330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Picture 189"/>
          <p:cNvPicPr>
            <a:picLocks noChangeAspect="1"/>
          </p:cNvPicPr>
          <p:nvPr/>
        </p:nvPicPr>
        <p:blipFill>
          <a:blip r:embed="rId2"/>
          <a:stretch>
            <a:fillRect/>
          </a:stretch>
        </p:blipFill>
        <p:spPr>
          <a:xfrm>
            <a:off x="10089822" y="1257129"/>
            <a:ext cx="5722112" cy="6968405"/>
          </a:xfrm>
          <a:prstGeom prst="rect">
            <a:avLst/>
          </a:prstGeom>
        </p:spPr>
      </p:pic>
      <p:sp>
        <p:nvSpPr>
          <p:cNvPr id="2" name="Freeform 189"/>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91" name="Picture 191"/>
          <p:cNvPicPr>
            <a:picLocks noChangeAspect="1"/>
          </p:cNvPicPr>
          <p:nvPr/>
        </p:nvPicPr>
        <p:blipFill>
          <a:blip r:embed="rId3"/>
          <a:stretch>
            <a:fillRect/>
          </a:stretch>
        </p:blipFill>
        <p:spPr>
          <a:xfrm>
            <a:off x="271198" y="1798997"/>
            <a:ext cx="7878741" cy="4833451"/>
          </a:xfrm>
          <a:prstGeom prst="rect">
            <a:avLst/>
          </a:prstGeom>
        </p:spPr>
      </p:pic>
      <p:sp>
        <p:nvSpPr>
          <p:cNvPr id="3" name="Freeform 191"/>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92" name="Freeform 192"/>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93" name="Freeform 193"/>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94" name="Freeform 194"/>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95" name="Freeform 195"/>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96" name="Freeform 196"/>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97" name="Freeform 197"/>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98" name="Freeform 198"/>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99" name="Freeform 199"/>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00" name="Freeform 200"/>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01" name="Freeform 201"/>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02" name="Freeform 202"/>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03" name="TextBox 203"/>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37</a:t>
            </a:fld>
            <a:endParaRPr lang="en-US"/>
          </a:p>
        </p:txBody>
      </p:sp>
    </p:spTree>
    <p:extLst>
      <p:ext uri="{BB962C8B-B14F-4D97-AF65-F5344CB8AC3E}">
        <p14:creationId xmlns:p14="http://schemas.microsoft.com/office/powerpoint/2010/main" val="22690241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icture 205"/>
          <p:cNvPicPr>
            <a:picLocks noChangeAspect="1"/>
          </p:cNvPicPr>
          <p:nvPr/>
        </p:nvPicPr>
        <p:blipFill>
          <a:blip r:embed="rId2"/>
          <a:stretch>
            <a:fillRect/>
          </a:stretch>
        </p:blipFill>
        <p:spPr>
          <a:xfrm>
            <a:off x="10653362" y="2037419"/>
            <a:ext cx="227584" cy="227584"/>
          </a:xfrm>
          <a:prstGeom prst="rect">
            <a:avLst/>
          </a:prstGeom>
        </p:spPr>
      </p:pic>
      <p:pic>
        <p:nvPicPr>
          <p:cNvPr id="206" name="Picture 206"/>
          <p:cNvPicPr>
            <a:picLocks noChangeAspect="1"/>
          </p:cNvPicPr>
          <p:nvPr/>
        </p:nvPicPr>
        <p:blipFill>
          <a:blip r:embed="rId3"/>
          <a:stretch>
            <a:fillRect/>
          </a:stretch>
        </p:blipFill>
        <p:spPr>
          <a:xfrm>
            <a:off x="271198" y="2600960"/>
            <a:ext cx="7878741" cy="4031488"/>
          </a:xfrm>
          <a:prstGeom prst="rect">
            <a:avLst/>
          </a:prstGeom>
        </p:spPr>
      </p:pic>
      <p:sp>
        <p:nvSpPr>
          <p:cNvPr id="2" name="Freeform 206"/>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208" name="Picture 208"/>
          <p:cNvPicPr>
            <a:picLocks noChangeAspect="1"/>
          </p:cNvPicPr>
          <p:nvPr/>
        </p:nvPicPr>
        <p:blipFill>
          <a:blip r:embed="rId4"/>
          <a:stretch>
            <a:fillRect/>
          </a:stretch>
        </p:blipFill>
        <p:spPr>
          <a:xfrm>
            <a:off x="282036" y="1798997"/>
            <a:ext cx="6762495" cy="390144"/>
          </a:xfrm>
          <a:prstGeom prst="rect">
            <a:avLst/>
          </a:prstGeom>
        </p:spPr>
      </p:pic>
      <p:sp>
        <p:nvSpPr>
          <p:cNvPr id="3" name="Freeform 208"/>
          <p:cNvSpPr/>
          <p:nvPr/>
        </p:nvSpPr>
        <p:spPr>
          <a:xfrm>
            <a:off x="12322673" y="1358641"/>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8"/>
                  <a:pt x="44196" y="18542"/>
                  <a:pt x="78232" y="18542"/>
                </a:cubicBezTo>
                <a:cubicBezTo>
                  <a:pt x="112268" y="18542"/>
                  <a:pt x="139954" y="46228"/>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09" name="Freeform 209"/>
          <p:cNvSpPr/>
          <p:nvPr/>
        </p:nvSpPr>
        <p:spPr>
          <a:xfrm>
            <a:off x="12322673" y="1358641"/>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8"/>
                  <a:pt x="44196" y="18542"/>
                  <a:pt x="78232" y="18542"/>
                </a:cubicBezTo>
                <a:cubicBezTo>
                  <a:pt x="112268" y="18542"/>
                  <a:pt x="139954" y="46228"/>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0" name="Freeform 210"/>
          <p:cNvSpPr/>
          <p:nvPr/>
        </p:nvSpPr>
        <p:spPr>
          <a:xfrm>
            <a:off x="15032006" y="3327423"/>
            <a:ext cx="176647" cy="194709"/>
          </a:xfrm>
          <a:custGeom>
            <a:avLst/>
            <a:gdLst>
              <a:gd name="connsiteX0" fmla="*/ 10414 w 124205"/>
              <a:gd name="connsiteY0" fmla="*/ 76708 h 136905"/>
              <a:gd name="connsiteX1" fmla="*/ 72135 w 124205"/>
              <a:gd name="connsiteY1" fmla="*/ 14986 h 136905"/>
              <a:gd name="connsiteX2" fmla="*/ 133857 w 124205"/>
              <a:gd name="connsiteY2" fmla="*/ 76708 h 136905"/>
              <a:gd name="connsiteX3" fmla="*/ 72135 w 124205"/>
              <a:gd name="connsiteY3" fmla="*/ 138430 h 136905"/>
              <a:gd name="connsiteX4" fmla="*/ 10414 w 124205"/>
              <a:gd name="connsiteY4" fmla="*/ 76708 h 136905"/>
              <a:gd name="connsiteX5" fmla="*/ 10414 w 124205"/>
              <a:gd name="connsiteY5" fmla="*/ 7670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708"/>
                </a:moveTo>
                <a:cubicBezTo>
                  <a:pt x="10414" y="42672"/>
                  <a:pt x="38100" y="14986"/>
                  <a:pt x="72135" y="14986"/>
                </a:cubicBezTo>
                <a:cubicBezTo>
                  <a:pt x="106171" y="14986"/>
                  <a:pt x="133857" y="42672"/>
                  <a:pt x="133857" y="76708"/>
                </a:cubicBezTo>
                <a:cubicBezTo>
                  <a:pt x="133857" y="110744"/>
                  <a:pt x="106171" y="138430"/>
                  <a:pt x="72135" y="138430"/>
                </a:cubicBezTo>
                <a:cubicBezTo>
                  <a:pt x="38100" y="138430"/>
                  <a:pt x="10414" y="110744"/>
                  <a:pt x="10414" y="76708"/>
                </a:cubicBezTo>
                <a:lnTo>
                  <a:pt x="10414" y="76708"/>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1" name="Freeform 211"/>
          <p:cNvSpPr/>
          <p:nvPr/>
        </p:nvSpPr>
        <p:spPr>
          <a:xfrm>
            <a:off x="15032006" y="3327423"/>
            <a:ext cx="176647" cy="194709"/>
          </a:xfrm>
          <a:custGeom>
            <a:avLst/>
            <a:gdLst>
              <a:gd name="connsiteX0" fmla="*/ 10414 w 124205"/>
              <a:gd name="connsiteY0" fmla="*/ 76708 h 136905"/>
              <a:gd name="connsiteX1" fmla="*/ 72135 w 124205"/>
              <a:gd name="connsiteY1" fmla="*/ 14986 h 136905"/>
              <a:gd name="connsiteX2" fmla="*/ 133857 w 124205"/>
              <a:gd name="connsiteY2" fmla="*/ 76708 h 136905"/>
              <a:gd name="connsiteX3" fmla="*/ 72135 w 124205"/>
              <a:gd name="connsiteY3" fmla="*/ 138430 h 136905"/>
              <a:gd name="connsiteX4" fmla="*/ 10414 w 124205"/>
              <a:gd name="connsiteY4" fmla="*/ 76708 h 136905"/>
              <a:gd name="connsiteX5" fmla="*/ 10414 w 124205"/>
              <a:gd name="connsiteY5" fmla="*/ 7670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708"/>
                </a:moveTo>
                <a:cubicBezTo>
                  <a:pt x="10414" y="42672"/>
                  <a:pt x="38100" y="14986"/>
                  <a:pt x="72135" y="14986"/>
                </a:cubicBezTo>
                <a:cubicBezTo>
                  <a:pt x="106171" y="14986"/>
                  <a:pt x="133857" y="42672"/>
                  <a:pt x="133857" y="76708"/>
                </a:cubicBezTo>
                <a:cubicBezTo>
                  <a:pt x="133857" y="110744"/>
                  <a:pt x="106171" y="138430"/>
                  <a:pt x="72135" y="138430"/>
                </a:cubicBezTo>
                <a:cubicBezTo>
                  <a:pt x="38100" y="138430"/>
                  <a:pt x="10414" y="110744"/>
                  <a:pt x="10414" y="76708"/>
                </a:cubicBezTo>
                <a:lnTo>
                  <a:pt x="10414" y="7670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2" name="Freeform 212"/>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3" name="Freeform 213"/>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4" name="Freeform 214"/>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5" name="Freeform 215"/>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6" name="Freeform 216"/>
          <p:cNvSpPr/>
          <p:nvPr/>
        </p:nvSpPr>
        <p:spPr>
          <a:xfrm>
            <a:off x="10480326" y="4971086"/>
            <a:ext cx="176647" cy="194709"/>
          </a:xfrm>
          <a:custGeom>
            <a:avLst/>
            <a:gdLst>
              <a:gd name="connsiteX0" fmla="*/ 10414 w 124205"/>
              <a:gd name="connsiteY0" fmla="*/ 76200 h 136905"/>
              <a:gd name="connsiteX1" fmla="*/ 72136 w 124205"/>
              <a:gd name="connsiteY1" fmla="*/ 14477 h 136905"/>
              <a:gd name="connsiteX2" fmla="*/ 133858 w 124205"/>
              <a:gd name="connsiteY2" fmla="*/ 76200 h 136905"/>
              <a:gd name="connsiteX3" fmla="*/ 72136 w 124205"/>
              <a:gd name="connsiteY3" fmla="*/ 137921 h 136905"/>
              <a:gd name="connsiteX4" fmla="*/ 10414 w 124205"/>
              <a:gd name="connsiteY4" fmla="*/ 76200 h 136905"/>
              <a:gd name="connsiteX5" fmla="*/ 10414 w 1242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200"/>
                </a:moveTo>
                <a:cubicBezTo>
                  <a:pt x="10414" y="42164"/>
                  <a:pt x="38100" y="14477"/>
                  <a:pt x="72136" y="14477"/>
                </a:cubicBezTo>
                <a:cubicBezTo>
                  <a:pt x="106172" y="14477"/>
                  <a:pt x="133858" y="42164"/>
                  <a:pt x="133858" y="76200"/>
                </a:cubicBezTo>
                <a:cubicBezTo>
                  <a:pt x="133858" y="110235"/>
                  <a:pt x="106172" y="137921"/>
                  <a:pt x="72136" y="137921"/>
                </a:cubicBezTo>
                <a:cubicBezTo>
                  <a:pt x="38100" y="137921"/>
                  <a:pt x="10414" y="110235"/>
                  <a:pt x="10414" y="76200"/>
                </a:cubicBezTo>
                <a:lnTo>
                  <a:pt x="10414" y="7620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7" name="Freeform 217"/>
          <p:cNvSpPr/>
          <p:nvPr/>
        </p:nvSpPr>
        <p:spPr>
          <a:xfrm>
            <a:off x="10480326" y="4971086"/>
            <a:ext cx="176647" cy="194709"/>
          </a:xfrm>
          <a:custGeom>
            <a:avLst/>
            <a:gdLst>
              <a:gd name="connsiteX0" fmla="*/ 10414 w 124205"/>
              <a:gd name="connsiteY0" fmla="*/ 76200 h 136905"/>
              <a:gd name="connsiteX1" fmla="*/ 72136 w 124205"/>
              <a:gd name="connsiteY1" fmla="*/ 14477 h 136905"/>
              <a:gd name="connsiteX2" fmla="*/ 133858 w 124205"/>
              <a:gd name="connsiteY2" fmla="*/ 76200 h 136905"/>
              <a:gd name="connsiteX3" fmla="*/ 72136 w 124205"/>
              <a:gd name="connsiteY3" fmla="*/ 137921 h 136905"/>
              <a:gd name="connsiteX4" fmla="*/ 10414 w 124205"/>
              <a:gd name="connsiteY4" fmla="*/ 76200 h 136905"/>
              <a:gd name="connsiteX5" fmla="*/ 10414 w 1242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200"/>
                </a:moveTo>
                <a:cubicBezTo>
                  <a:pt x="10414" y="42164"/>
                  <a:pt x="38100" y="14477"/>
                  <a:pt x="72136" y="14477"/>
                </a:cubicBezTo>
                <a:cubicBezTo>
                  <a:pt x="106172" y="14477"/>
                  <a:pt x="133858" y="42164"/>
                  <a:pt x="133858" y="76200"/>
                </a:cubicBezTo>
                <a:cubicBezTo>
                  <a:pt x="133858" y="110235"/>
                  <a:pt x="106172" y="137921"/>
                  <a:pt x="72136" y="137921"/>
                </a:cubicBezTo>
                <a:cubicBezTo>
                  <a:pt x="38100" y="137921"/>
                  <a:pt x="10414" y="110235"/>
                  <a:pt x="10414" y="76200"/>
                </a:cubicBezTo>
                <a:lnTo>
                  <a:pt x="10414"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8" name="Freeform 218"/>
          <p:cNvSpPr/>
          <p:nvPr/>
        </p:nvSpPr>
        <p:spPr>
          <a:xfrm>
            <a:off x="12575544" y="4266659"/>
            <a:ext cx="194709" cy="194709"/>
          </a:xfrm>
          <a:custGeom>
            <a:avLst/>
            <a:gdLst>
              <a:gd name="connsiteX0" fmla="*/ 21590 w 136905"/>
              <a:gd name="connsiteY0" fmla="*/ 82296 h 136905"/>
              <a:gd name="connsiteX1" fmla="*/ 83311 w 136905"/>
              <a:gd name="connsiteY1" fmla="*/ 20574 h 136905"/>
              <a:gd name="connsiteX2" fmla="*/ 145034 w 136905"/>
              <a:gd name="connsiteY2" fmla="*/ 82296 h 136905"/>
              <a:gd name="connsiteX3" fmla="*/ 83311 w 136905"/>
              <a:gd name="connsiteY3" fmla="*/ 144018 h 136905"/>
              <a:gd name="connsiteX4" fmla="*/ 21590 w 136905"/>
              <a:gd name="connsiteY4" fmla="*/ 82296 h 136905"/>
              <a:gd name="connsiteX5" fmla="*/ 2159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82296"/>
                </a:moveTo>
                <a:cubicBezTo>
                  <a:pt x="21590" y="48260"/>
                  <a:pt x="49276" y="20574"/>
                  <a:pt x="83311" y="20574"/>
                </a:cubicBezTo>
                <a:cubicBezTo>
                  <a:pt x="117348" y="20574"/>
                  <a:pt x="145034" y="48260"/>
                  <a:pt x="145034" y="82296"/>
                </a:cubicBezTo>
                <a:cubicBezTo>
                  <a:pt x="145034" y="116332"/>
                  <a:pt x="117348" y="144018"/>
                  <a:pt x="83311" y="144018"/>
                </a:cubicBezTo>
                <a:cubicBezTo>
                  <a:pt x="49276" y="144018"/>
                  <a:pt x="21590" y="116332"/>
                  <a:pt x="21590" y="82296"/>
                </a:cubicBezTo>
                <a:lnTo>
                  <a:pt x="21590" y="82296"/>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19" name="Freeform 219"/>
          <p:cNvSpPr/>
          <p:nvPr/>
        </p:nvSpPr>
        <p:spPr>
          <a:xfrm>
            <a:off x="12575544" y="4266659"/>
            <a:ext cx="194709" cy="194709"/>
          </a:xfrm>
          <a:custGeom>
            <a:avLst/>
            <a:gdLst>
              <a:gd name="connsiteX0" fmla="*/ 21590 w 136905"/>
              <a:gd name="connsiteY0" fmla="*/ 82296 h 136905"/>
              <a:gd name="connsiteX1" fmla="*/ 83311 w 136905"/>
              <a:gd name="connsiteY1" fmla="*/ 20574 h 136905"/>
              <a:gd name="connsiteX2" fmla="*/ 145034 w 136905"/>
              <a:gd name="connsiteY2" fmla="*/ 82296 h 136905"/>
              <a:gd name="connsiteX3" fmla="*/ 83311 w 136905"/>
              <a:gd name="connsiteY3" fmla="*/ 144018 h 136905"/>
              <a:gd name="connsiteX4" fmla="*/ 21590 w 136905"/>
              <a:gd name="connsiteY4" fmla="*/ 82296 h 136905"/>
              <a:gd name="connsiteX5" fmla="*/ 2159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82296"/>
                </a:moveTo>
                <a:cubicBezTo>
                  <a:pt x="21590" y="48260"/>
                  <a:pt x="49276" y="20574"/>
                  <a:pt x="83311" y="20574"/>
                </a:cubicBezTo>
                <a:cubicBezTo>
                  <a:pt x="117348" y="20574"/>
                  <a:pt x="145034" y="48260"/>
                  <a:pt x="145034" y="82296"/>
                </a:cubicBezTo>
                <a:cubicBezTo>
                  <a:pt x="145034" y="116332"/>
                  <a:pt x="117348" y="144018"/>
                  <a:pt x="83311" y="144018"/>
                </a:cubicBezTo>
                <a:cubicBezTo>
                  <a:pt x="49276" y="144018"/>
                  <a:pt x="21590" y="116332"/>
                  <a:pt x="21590" y="82296"/>
                </a:cubicBezTo>
                <a:lnTo>
                  <a:pt x="21590"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0" name="Freeform 220"/>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1" name="Freeform 221"/>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2" name="Freeform 222"/>
          <p:cNvSpPr/>
          <p:nvPr/>
        </p:nvSpPr>
        <p:spPr>
          <a:xfrm>
            <a:off x="15483562" y="3815103"/>
            <a:ext cx="194709" cy="176647"/>
          </a:xfrm>
          <a:custGeom>
            <a:avLst/>
            <a:gdLst>
              <a:gd name="connsiteX0" fmla="*/ 22098 w 136905"/>
              <a:gd name="connsiteY0" fmla="*/ 73660 h 124205"/>
              <a:gd name="connsiteX1" fmla="*/ 83820 w 136905"/>
              <a:gd name="connsiteY1" fmla="*/ 11938 h 124205"/>
              <a:gd name="connsiteX2" fmla="*/ 145542 w 136905"/>
              <a:gd name="connsiteY2" fmla="*/ 73660 h 124205"/>
              <a:gd name="connsiteX3" fmla="*/ 83820 w 136905"/>
              <a:gd name="connsiteY3" fmla="*/ 135382 h 124205"/>
              <a:gd name="connsiteX4" fmla="*/ 22098 w 136905"/>
              <a:gd name="connsiteY4" fmla="*/ 73660 h 124205"/>
              <a:gd name="connsiteX5" fmla="*/ 22098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3660"/>
                </a:moveTo>
                <a:cubicBezTo>
                  <a:pt x="22098" y="39623"/>
                  <a:pt x="49784" y="11938"/>
                  <a:pt x="83820" y="11938"/>
                </a:cubicBezTo>
                <a:cubicBezTo>
                  <a:pt x="117856" y="11938"/>
                  <a:pt x="145542" y="39623"/>
                  <a:pt x="145542" y="73660"/>
                </a:cubicBezTo>
                <a:cubicBezTo>
                  <a:pt x="145542" y="107695"/>
                  <a:pt x="117856" y="135382"/>
                  <a:pt x="83820" y="135382"/>
                </a:cubicBezTo>
                <a:cubicBezTo>
                  <a:pt x="49784" y="135382"/>
                  <a:pt x="22098" y="107695"/>
                  <a:pt x="22098" y="73660"/>
                </a:cubicBezTo>
                <a:lnTo>
                  <a:pt x="22098" y="7366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3" name="Freeform 223"/>
          <p:cNvSpPr/>
          <p:nvPr/>
        </p:nvSpPr>
        <p:spPr>
          <a:xfrm>
            <a:off x="15483562" y="3815103"/>
            <a:ext cx="194709" cy="176647"/>
          </a:xfrm>
          <a:custGeom>
            <a:avLst/>
            <a:gdLst>
              <a:gd name="connsiteX0" fmla="*/ 22098 w 136905"/>
              <a:gd name="connsiteY0" fmla="*/ 73660 h 124205"/>
              <a:gd name="connsiteX1" fmla="*/ 83820 w 136905"/>
              <a:gd name="connsiteY1" fmla="*/ 11938 h 124205"/>
              <a:gd name="connsiteX2" fmla="*/ 145542 w 136905"/>
              <a:gd name="connsiteY2" fmla="*/ 73660 h 124205"/>
              <a:gd name="connsiteX3" fmla="*/ 83820 w 136905"/>
              <a:gd name="connsiteY3" fmla="*/ 135382 h 124205"/>
              <a:gd name="connsiteX4" fmla="*/ 22098 w 136905"/>
              <a:gd name="connsiteY4" fmla="*/ 73660 h 124205"/>
              <a:gd name="connsiteX5" fmla="*/ 22098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3660"/>
                </a:moveTo>
                <a:cubicBezTo>
                  <a:pt x="22098" y="39623"/>
                  <a:pt x="49784" y="11938"/>
                  <a:pt x="83820" y="11938"/>
                </a:cubicBezTo>
                <a:cubicBezTo>
                  <a:pt x="117856" y="11938"/>
                  <a:pt x="145542" y="39623"/>
                  <a:pt x="145542" y="73660"/>
                </a:cubicBezTo>
                <a:cubicBezTo>
                  <a:pt x="145542" y="107695"/>
                  <a:pt x="117856" y="135382"/>
                  <a:pt x="83820" y="135382"/>
                </a:cubicBezTo>
                <a:cubicBezTo>
                  <a:pt x="49784" y="135382"/>
                  <a:pt x="22098" y="107695"/>
                  <a:pt x="22098" y="73660"/>
                </a:cubicBezTo>
                <a:lnTo>
                  <a:pt x="22098" y="7366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4" name="Freeform 224"/>
          <p:cNvSpPr/>
          <p:nvPr/>
        </p:nvSpPr>
        <p:spPr>
          <a:xfrm>
            <a:off x="15212628" y="6036757"/>
            <a:ext cx="176647" cy="176647"/>
          </a:xfrm>
          <a:custGeom>
            <a:avLst/>
            <a:gdLst>
              <a:gd name="connsiteX0" fmla="*/ 12954 w 124205"/>
              <a:gd name="connsiteY0" fmla="*/ 73660 h 124205"/>
              <a:gd name="connsiteX1" fmla="*/ 74676 w 124205"/>
              <a:gd name="connsiteY1" fmla="*/ 11938 h 124205"/>
              <a:gd name="connsiteX2" fmla="*/ 136397 w 124205"/>
              <a:gd name="connsiteY2" fmla="*/ 73660 h 124205"/>
              <a:gd name="connsiteX3" fmla="*/ 74676 w 124205"/>
              <a:gd name="connsiteY3" fmla="*/ 135382 h 124205"/>
              <a:gd name="connsiteX4" fmla="*/ 12954 w 124205"/>
              <a:gd name="connsiteY4" fmla="*/ 73660 h 124205"/>
              <a:gd name="connsiteX5" fmla="*/ 12954 w 1242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3660"/>
                </a:moveTo>
                <a:cubicBezTo>
                  <a:pt x="12954" y="39624"/>
                  <a:pt x="40640" y="11938"/>
                  <a:pt x="74676" y="11938"/>
                </a:cubicBezTo>
                <a:cubicBezTo>
                  <a:pt x="108711" y="11938"/>
                  <a:pt x="136397" y="39624"/>
                  <a:pt x="136397" y="73660"/>
                </a:cubicBezTo>
                <a:cubicBezTo>
                  <a:pt x="136397" y="107696"/>
                  <a:pt x="108711" y="135382"/>
                  <a:pt x="74676" y="135382"/>
                </a:cubicBezTo>
                <a:cubicBezTo>
                  <a:pt x="40640" y="135382"/>
                  <a:pt x="12954" y="107696"/>
                  <a:pt x="12954" y="73660"/>
                </a:cubicBezTo>
                <a:lnTo>
                  <a:pt x="12954" y="7366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5" name="Freeform 225"/>
          <p:cNvSpPr/>
          <p:nvPr/>
        </p:nvSpPr>
        <p:spPr>
          <a:xfrm>
            <a:off x="15212628" y="6036757"/>
            <a:ext cx="176647" cy="176647"/>
          </a:xfrm>
          <a:custGeom>
            <a:avLst/>
            <a:gdLst>
              <a:gd name="connsiteX0" fmla="*/ 12954 w 124205"/>
              <a:gd name="connsiteY0" fmla="*/ 73660 h 124205"/>
              <a:gd name="connsiteX1" fmla="*/ 74676 w 124205"/>
              <a:gd name="connsiteY1" fmla="*/ 11938 h 124205"/>
              <a:gd name="connsiteX2" fmla="*/ 136397 w 124205"/>
              <a:gd name="connsiteY2" fmla="*/ 73660 h 124205"/>
              <a:gd name="connsiteX3" fmla="*/ 74676 w 124205"/>
              <a:gd name="connsiteY3" fmla="*/ 135382 h 124205"/>
              <a:gd name="connsiteX4" fmla="*/ 12954 w 124205"/>
              <a:gd name="connsiteY4" fmla="*/ 73660 h 124205"/>
              <a:gd name="connsiteX5" fmla="*/ 12954 w 1242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3660"/>
                </a:moveTo>
                <a:cubicBezTo>
                  <a:pt x="12954" y="39624"/>
                  <a:pt x="40640" y="11938"/>
                  <a:pt x="74676" y="11938"/>
                </a:cubicBezTo>
                <a:cubicBezTo>
                  <a:pt x="108711" y="11938"/>
                  <a:pt x="136397" y="39624"/>
                  <a:pt x="136397" y="73660"/>
                </a:cubicBezTo>
                <a:cubicBezTo>
                  <a:pt x="136397" y="107696"/>
                  <a:pt x="108711" y="135382"/>
                  <a:pt x="74676" y="135382"/>
                </a:cubicBezTo>
                <a:cubicBezTo>
                  <a:pt x="40640" y="135382"/>
                  <a:pt x="12954" y="107696"/>
                  <a:pt x="12954" y="73660"/>
                </a:cubicBezTo>
                <a:lnTo>
                  <a:pt x="12954" y="7366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6" name="Freeform 226"/>
          <p:cNvSpPr/>
          <p:nvPr/>
        </p:nvSpPr>
        <p:spPr>
          <a:xfrm>
            <a:off x="13966335" y="6325752"/>
            <a:ext cx="194709" cy="176647"/>
          </a:xfrm>
          <a:custGeom>
            <a:avLst/>
            <a:gdLst>
              <a:gd name="connsiteX0" fmla="*/ 22098 w 136905"/>
              <a:gd name="connsiteY0" fmla="*/ 71627 h 124205"/>
              <a:gd name="connsiteX1" fmla="*/ 83820 w 136905"/>
              <a:gd name="connsiteY1" fmla="*/ 9905 h 124205"/>
              <a:gd name="connsiteX2" fmla="*/ 145542 w 136905"/>
              <a:gd name="connsiteY2" fmla="*/ 71627 h 124205"/>
              <a:gd name="connsiteX3" fmla="*/ 83820 w 136905"/>
              <a:gd name="connsiteY3" fmla="*/ 133350 h 124205"/>
              <a:gd name="connsiteX4" fmla="*/ 22098 w 136905"/>
              <a:gd name="connsiteY4" fmla="*/ 71627 h 124205"/>
              <a:gd name="connsiteX5" fmla="*/ 22098 w 1369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1627"/>
                </a:moveTo>
                <a:cubicBezTo>
                  <a:pt x="22098" y="37591"/>
                  <a:pt x="49784" y="9905"/>
                  <a:pt x="83820" y="9905"/>
                </a:cubicBezTo>
                <a:cubicBezTo>
                  <a:pt x="117856" y="9905"/>
                  <a:pt x="145542" y="37591"/>
                  <a:pt x="145542" y="71627"/>
                </a:cubicBezTo>
                <a:cubicBezTo>
                  <a:pt x="145542" y="105664"/>
                  <a:pt x="117856" y="133350"/>
                  <a:pt x="83820" y="133350"/>
                </a:cubicBezTo>
                <a:cubicBezTo>
                  <a:pt x="49784" y="133350"/>
                  <a:pt x="22098" y="105664"/>
                  <a:pt x="22098" y="71627"/>
                </a:cubicBezTo>
                <a:lnTo>
                  <a:pt x="22098" y="7162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7" name="Freeform 227"/>
          <p:cNvSpPr/>
          <p:nvPr/>
        </p:nvSpPr>
        <p:spPr>
          <a:xfrm>
            <a:off x="13966335" y="6325752"/>
            <a:ext cx="194709" cy="176647"/>
          </a:xfrm>
          <a:custGeom>
            <a:avLst/>
            <a:gdLst>
              <a:gd name="connsiteX0" fmla="*/ 22098 w 136905"/>
              <a:gd name="connsiteY0" fmla="*/ 71627 h 124205"/>
              <a:gd name="connsiteX1" fmla="*/ 83820 w 136905"/>
              <a:gd name="connsiteY1" fmla="*/ 9905 h 124205"/>
              <a:gd name="connsiteX2" fmla="*/ 145542 w 136905"/>
              <a:gd name="connsiteY2" fmla="*/ 71627 h 124205"/>
              <a:gd name="connsiteX3" fmla="*/ 83820 w 136905"/>
              <a:gd name="connsiteY3" fmla="*/ 133350 h 124205"/>
              <a:gd name="connsiteX4" fmla="*/ 22098 w 136905"/>
              <a:gd name="connsiteY4" fmla="*/ 71627 h 124205"/>
              <a:gd name="connsiteX5" fmla="*/ 22098 w 1369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1627"/>
                </a:moveTo>
                <a:cubicBezTo>
                  <a:pt x="22098" y="37591"/>
                  <a:pt x="49784" y="9905"/>
                  <a:pt x="83820" y="9905"/>
                </a:cubicBezTo>
                <a:cubicBezTo>
                  <a:pt x="117856" y="9905"/>
                  <a:pt x="145542" y="37591"/>
                  <a:pt x="145542" y="71627"/>
                </a:cubicBezTo>
                <a:cubicBezTo>
                  <a:pt x="145542" y="105664"/>
                  <a:pt x="117856" y="133350"/>
                  <a:pt x="83820" y="133350"/>
                </a:cubicBezTo>
                <a:cubicBezTo>
                  <a:pt x="49784" y="133350"/>
                  <a:pt x="22098" y="105664"/>
                  <a:pt x="22098" y="71627"/>
                </a:cubicBezTo>
                <a:lnTo>
                  <a:pt x="22098" y="7162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8" name="Freeform 228"/>
          <p:cNvSpPr/>
          <p:nvPr/>
        </p:nvSpPr>
        <p:spPr>
          <a:xfrm>
            <a:off x="10931882" y="5278143"/>
            <a:ext cx="194709" cy="194709"/>
          </a:xfrm>
          <a:custGeom>
            <a:avLst/>
            <a:gdLst>
              <a:gd name="connsiteX0" fmla="*/ 19050 w 136905"/>
              <a:gd name="connsiteY0" fmla="*/ 79755 h 136905"/>
              <a:gd name="connsiteX1" fmla="*/ 80772 w 136905"/>
              <a:gd name="connsiteY1" fmla="*/ 18034 h 136905"/>
              <a:gd name="connsiteX2" fmla="*/ 142494 w 136905"/>
              <a:gd name="connsiteY2" fmla="*/ 79755 h 136905"/>
              <a:gd name="connsiteX3" fmla="*/ 80772 w 136905"/>
              <a:gd name="connsiteY3" fmla="*/ 141478 h 136905"/>
              <a:gd name="connsiteX4" fmla="*/ 19050 w 136905"/>
              <a:gd name="connsiteY4" fmla="*/ 79755 h 136905"/>
              <a:gd name="connsiteX5" fmla="*/ 19050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79755"/>
                </a:moveTo>
                <a:cubicBezTo>
                  <a:pt x="19050" y="45720"/>
                  <a:pt x="46736" y="18034"/>
                  <a:pt x="80772" y="18034"/>
                </a:cubicBezTo>
                <a:cubicBezTo>
                  <a:pt x="114808" y="18034"/>
                  <a:pt x="142494" y="45720"/>
                  <a:pt x="142494" y="79755"/>
                </a:cubicBezTo>
                <a:cubicBezTo>
                  <a:pt x="142494" y="113792"/>
                  <a:pt x="114808" y="141478"/>
                  <a:pt x="80772" y="141478"/>
                </a:cubicBezTo>
                <a:cubicBezTo>
                  <a:pt x="46736" y="141478"/>
                  <a:pt x="19050" y="113792"/>
                  <a:pt x="19050" y="79755"/>
                </a:cubicBezTo>
                <a:lnTo>
                  <a:pt x="19050" y="7975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29" name="Freeform 229"/>
          <p:cNvSpPr/>
          <p:nvPr/>
        </p:nvSpPr>
        <p:spPr>
          <a:xfrm>
            <a:off x="10931882" y="5278143"/>
            <a:ext cx="194709" cy="194709"/>
          </a:xfrm>
          <a:custGeom>
            <a:avLst/>
            <a:gdLst>
              <a:gd name="connsiteX0" fmla="*/ 19050 w 136905"/>
              <a:gd name="connsiteY0" fmla="*/ 79755 h 136905"/>
              <a:gd name="connsiteX1" fmla="*/ 80772 w 136905"/>
              <a:gd name="connsiteY1" fmla="*/ 18034 h 136905"/>
              <a:gd name="connsiteX2" fmla="*/ 142494 w 136905"/>
              <a:gd name="connsiteY2" fmla="*/ 79755 h 136905"/>
              <a:gd name="connsiteX3" fmla="*/ 80772 w 136905"/>
              <a:gd name="connsiteY3" fmla="*/ 141478 h 136905"/>
              <a:gd name="connsiteX4" fmla="*/ 19050 w 136905"/>
              <a:gd name="connsiteY4" fmla="*/ 79755 h 136905"/>
              <a:gd name="connsiteX5" fmla="*/ 19050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79755"/>
                </a:moveTo>
                <a:cubicBezTo>
                  <a:pt x="19050" y="45720"/>
                  <a:pt x="46736" y="18034"/>
                  <a:pt x="80772" y="18034"/>
                </a:cubicBezTo>
                <a:cubicBezTo>
                  <a:pt x="114808" y="18034"/>
                  <a:pt x="142494" y="45720"/>
                  <a:pt x="142494" y="79755"/>
                </a:cubicBezTo>
                <a:cubicBezTo>
                  <a:pt x="142494" y="113792"/>
                  <a:pt x="114808" y="141478"/>
                  <a:pt x="80772" y="141478"/>
                </a:cubicBezTo>
                <a:cubicBezTo>
                  <a:pt x="46736" y="141478"/>
                  <a:pt x="19050" y="113792"/>
                  <a:pt x="19050" y="79755"/>
                </a:cubicBezTo>
                <a:lnTo>
                  <a:pt x="19050"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0" name="Freeform 230"/>
          <p:cNvSpPr/>
          <p:nvPr/>
        </p:nvSpPr>
        <p:spPr>
          <a:xfrm>
            <a:off x="15483562" y="1557326"/>
            <a:ext cx="194709" cy="194709"/>
          </a:xfrm>
          <a:custGeom>
            <a:avLst/>
            <a:gdLst>
              <a:gd name="connsiteX0" fmla="*/ 22098 w 136905"/>
              <a:gd name="connsiteY0" fmla="*/ 79247 h 136905"/>
              <a:gd name="connsiteX1" fmla="*/ 83820 w 136905"/>
              <a:gd name="connsiteY1" fmla="*/ 17525 h 136905"/>
              <a:gd name="connsiteX2" fmla="*/ 145542 w 136905"/>
              <a:gd name="connsiteY2" fmla="*/ 79247 h 136905"/>
              <a:gd name="connsiteX3" fmla="*/ 83820 w 136905"/>
              <a:gd name="connsiteY3" fmla="*/ 140969 h 136905"/>
              <a:gd name="connsiteX4" fmla="*/ 22098 w 136905"/>
              <a:gd name="connsiteY4" fmla="*/ 79247 h 136905"/>
              <a:gd name="connsiteX5" fmla="*/ 22098 w 136905"/>
              <a:gd name="connsiteY5" fmla="*/ 79247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2098" y="79247"/>
                </a:moveTo>
                <a:cubicBezTo>
                  <a:pt x="22098" y="45211"/>
                  <a:pt x="49784" y="17525"/>
                  <a:pt x="83820" y="17525"/>
                </a:cubicBezTo>
                <a:cubicBezTo>
                  <a:pt x="117856" y="17525"/>
                  <a:pt x="145542" y="45211"/>
                  <a:pt x="145542" y="79247"/>
                </a:cubicBezTo>
                <a:cubicBezTo>
                  <a:pt x="145542" y="113283"/>
                  <a:pt x="117856" y="140969"/>
                  <a:pt x="83820" y="140969"/>
                </a:cubicBezTo>
                <a:cubicBezTo>
                  <a:pt x="49784" y="140969"/>
                  <a:pt x="22098" y="113283"/>
                  <a:pt x="22098" y="79247"/>
                </a:cubicBezTo>
                <a:lnTo>
                  <a:pt x="22098" y="79247"/>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1" name="Freeform 231"/>
          <p:cNvSpPr/>
          <p:nvPr/>
        </p:nvSpPr>
        <p:spPr>
          <a:xfrm>
            <a:off x="15483562" y="1557326"/>
            <a:ext cx="194709" cy="194709"/>
          </a:xfrm>
          <a:custGeom>
            <a:avLst/>
            <a:gdLst>
              <a:gd name="connsiteX0" fmla="*/ 22098 w 136905"/>
              <a:gd name="connsiteY0" fmla="*/ 79247 h 136905"/>
              <a:gd name="connsiteX1" fmla="*/ 83820 w 136905"/>
              <a:gd name="connsiteY1" fmla="*/ 17525 h 136905"/>
              <a:gd name="connsiteX2" fmla="*/ 145542 w 136905"/>
              <a:gd name="connsiteY2" fmla="*/ 79247 h 136905"/>
              <a:gd name="connsiteX3" fmla="*/ 83820 w 136905"/>
              <a:gd name="connsiteY3" fmla="*/ 140969 h 136905"/>
              <a:gd name="connsiteX4" fmla="*/ 22098 w 136905"/>
              <a:gd name="connsiteY4" fmla="*/ 79247 h 136905"/>
              <a:gd name="connsiteX5" fmla="*/ 22098 w 136905"/>
              <a:gd name="connsiteY5" fmla="*/ 79247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2098" y="79247"/>
                </a:moveTo>
                <a:cubicBezTo>
                  <a:pt x="22098" y="45211"/>
                  <a:pt x="49784" y="17525"/>
                  <a:pt x="83820" y="17525"/>
                </a:cubicBezTo>
                <a:cubicBezTo>
                  <a:pt x="117856" y="17525"/>
                  <a:pt x="145542" y="45211"/>
                  <a:pt x="145542" y="79247"/>
                </a:cubicBezTo>
                <a:cubicBezTo>
                  <a:pt x="145542" y="113283"/>
                  <a:pt x="117856" y="140969"/>
                  <a:pt x="83820" y="140969"/>
                </a:cubicBezTo>
                <a:cubicBezTo>
                  <a:pt x="49784" y="140969"/>
                  <a:pt x="22098" y="113283"/>
                  <a:pt x="22098" y="79247"/>
                </a:cubicBezTo>
                <a:lnTo>
                  <a:pt x="22098" y="7924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2" name="Freeform 232"/>
          <p:cNvSpPr/>
          <p:nvPr/>
        </p:nvSpPr>
        <p:spPr>
          <a:xfrm>
            <a:off x="12900664" y="6416063"/>
            <a:ext cx="194709" cy="194709"/>
          </a:xfrm>
          <a:custGeom>
            <a:avLst/>
            <a:gdLst>
              <a:gd name="connsiteX0" fmla="*/ 15495 w 136905"/>
              <a:gd name="connsiteY0" fmla="*/ 82803 h 136905"/>
              <a:gd name="connsiteX1" fmla="*/ 77216 w 136905"/>
              <a:gd name="connsiteY1" fmla="*/ 21082 h 136905"/>
              <a:gd name="connsiteX2" fmla="*/ 138938 w 136905"/>
              <a:gd name="connsiteY2" fmla="*/ 82803 h 136905"/>
              <a:gd name="connsiteX3" fmla="*/ 77216 w 136905"/>
              <a:gd name="connsiteY3" fmla="*/ 144526 h 136905"/>
              <a:gd name="connsiteX4" fmla="*/ 15495 w 136905"/>
              <a:gd name="connsiteY4" fmla="*/ 82803 h 136905"/>
              <a:gd name="connsiteX5" fmla="*/ 15495 w 136905"/>
              <a:gd name="connsiteY5" fmla="*/ 82803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5495" y="82803"/>
                </a:moveTo>
                <a:cubicBezTo>
                  <a:pt x="15495" y="48767"/>
                  <a:pt x="43181" y="21082"/>
                  <a:pt x="77216" y="21082"/>
                </a:cubicBezTo>
                <a:cubicBezTo>
                  <a:pt x="111252" y="21082"/>
                  <a:pt x="138938" y="48767"/>
                  <a:pt x="138938" y="82803"/>
                </a:cubicBezTo>
                <a:cubicBezTo>
                  <a:pt x="138938" y="116839"/>
                  <a:pt x="111252" y="144526"/>
                  <a:pt x="77216" y="144526"/>
                </a:cubicBezTo>
                <a:cubicBezTo>
                  <a:pt x="43181" y="144526"/>
                  <a:pt x="15495" y="116839"/>
                  <a:pt x="15495" y="82803"/>
                </a:cubicBezTo>
                <a:lnTo>
                  <a:pt x="15495" y="82803"/>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3" name="Freeform 233"/>
          <p:cNvSpPr/>
          <p:nvPr/>
        </p:nvSpPr>
        <p:spPr>
          <a:xfrm>
            <a:off x="12900664" y="6416063"/>
            <a:ext cx="194709" cy="194709"/>
          </a:xfrm>
          <a:custGeom>
            <a:avLst/>
            <a:gdLst>
              <a:gd name="connsiteX0" fmla="*/ 15495 w 136905"/>
              <a:gd name="connsiteY0" fmla="*/ 82803 h 136905"/>
              <a:gd name="connsiteX1" fmla="*/ 77216 w 136905"/>
              <a:gd name="connsiteY1" fmla="*/ 21082 h 136905"/>
              <a:gd name="connsiteX2" fmla="*/ 138938 w 136905"/>
              <a:gd name="connsiteY2" fmla="*/ 82803 h 136905"/>
              <a:gd name="connsiteX3" fmla="*/ 77216 w 136905"/>
              <a:gd name="connsiteY3" fmla="*/ 144526 h 136905"/>
              <a:gd name="connsiteX4" fmla="*/ 15495 w 136905"/>
              <a:gd name="connsiteY4" fmla="*/ 82803 h 136905"/>
              <a:gd name="connsiteX5" fmla="*/ 15495 w 136905"/>
              <a:gd name="connsiteY5" fmla="*/ 82803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5495" y="82803"/>
                </a:moveTo>
                <a:cubicBezTo>
                  <a:pt x="15495" y="48767"/>
                  <a:pt x="43181" y="21082"/>
                  <a:pt x="77216" y="21082"/>
                </a:cubicBezTo>
                <a:cubicBezTo>
                  <a:pt x="111252" y="21082"/>
                  <a:pt x="138938" y="48767"/>
                  <a:pt x="138938" y="82803"/>
                </a:cubicBezTo>
                <a:cubicBezTo>
                  <a:pt x="138938" y="116839"/>
                  <a:pt x="111252" y="144526"/>
                  <a:pt x="77216" y="144526"/>
                </a:cubicBezTo>
                <a:cubicBezTo>
                  <a:pt x="43181" y="144526"/>
                  <a:pt x="15495" y="116839"/>
                  <a:pt x="15495" y="82803"/>
                </a:cubicBezTo>
                <a:lnTo>
                  <a:pt x="15495" y="82803"/>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4" name="Freeform 234"/>
          <p:cNvSpPr/>
          <p:nvPr/>
        </p:nvSpPr>
        <p:spPr>
          <a:xfrm>
            <a:off x="13839900" y="3255175"/>
            <a:ext cx="194709" cy="194709"/>
          </a:xfrm>
          <a:custGeom>
            <a:avLst/>
            <a:gdLst>
              <a:gd name="connsiteX0" fmla="*/ 16510 w 136905"/>
              <a:gd name="connsiteY0" fmla="*/ 83311 h 136905"/>
              <a:gd name="connsiteX1" fmla="*/ 78232 w 136905"/>
              <a:gd name="connsiteY1" fmla="*/ 21589 h 136905"/>
              <a:gd name="connsiteX2" fmla="*/ 139954 w 136905"/>
              <a:gd name="connsiteY2" fmla="*/ 83311 h 136905"/>
              <a:gd name="connsiteX3" fmla="*/ 78232 w 136905"/>
              <a:gd name="connsiteY3" fmla="*/ 145033 h 136905"/>
              <a:gd name="connsiteX4" fmla="*/ 16510 w 136905"/>
              <a:gd name="connsiteY4" fmla="*/ 83311 h 136905"/>
              <a:gd name="connsiteX5" fmla="*/ 16510 w 136905"/>
              <a:gd name="connsiteY5" fmla="*/ 8331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3311"/>
                </a:moveTo>
                <a:cubicBezTo>
                  <a:pt x="16510" y="49276"/>
                  <a:pt x="44196" y="21589"/>
                  <a:pt x="78232" y="21589"/>
                </a:cubicBezTo>
                <a:cubicBezTo>
                  <a:pt x="112268" y="21589"/>
                  <a:pt x="139954" y="49276"/>
                  <a:pt x="139954" y="83311"/>
                </a:cubicBezTo>
                <a:cubicBezTo>
                  <a:pt x="139954" y="117348"/>
                  <a:pt x="112268" y="145033"/>
                  <a:pt x="78232" y="145033"/>
                </a:cubicBezTo>
                <a:cubicBezTo>
                  <a:pt x="44196" y="145033"/>
                  <a:pt x="16510" y="117348"/>
                  <a:pt x="16510" y="83311"/>
                </a:cubicBezTo>
                <a:lnTo>
                  <a:pt x="16510" y="83311"/>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5" name="Freeform 235"/>
          <p:cNvSpPr/>
          <p:nvPr/>
        </p:nvSpPr>
        <p:spPr>
          <a:xfrm>
            <a:off x="13839900" y="3255175"/>
            <a:ext cx="194709" cy="194709"/>
          </a:xfrm>
          <a:custGeom>
            <a:avLst/>
            <a:gdLst>
              <a:gd name="connsiteX0" fmla="*/ 16510 w 136905"/>
              <a:gd name="connsiteY0" fmla="*/ 83311 h 136905"/>
              <a:gd name="connsiteX1" fmla="*/ 78232 w 136905"/>
              <a:gd name="connsiteY1" fmla="*/ 21589 h 136905"/>
              <a:gd name="connsiteX2" fmla="*/ 139954 w 136905"/>
              <a:gd name="connsiteY2" fmla="*/ 83311 h 136905"/>
              <a:gd name="connsiteX3" fmla="*/ 78232 w 136905"/>
              <a:gd name="connsiteY3" fmla="*/ 145033 h 136905"/>
              <a:gd name="connsiteX4" fmla="*/ 16510 w 136905"/>
              <a:gd name="connsiteY4" fmla="*/ 83311 h 136905"/>
              <a:gd name="connsiteX5" fmla="*/ 16510 w 136905"/>
              <a:gd name="connsiteY5" fmla="*/ 8331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3311"/>
                </a:moveTo>
                <a:cubicBezTo>
                  <a:pt x="16510" y="49276"/>
                  <a:pt x="44196" y="21589"/>
                  <a:pt x="78232" y="21589"/>
                </a:cubicBezTo>
                <a:cubicBezTo>
                  <a:pt x="112268" y="21589"/>
                  <a:pt x="139954" y="49276"/>
                  <a:pt x="139954" y="83311"/>
                </a:cubicBezTo>
                <a:cubicBezTo>
                  <a:pt x="139954" y="117348"/>
                  <a:pt x="112268" y="145033"/>
                  <a:pt x="78232" y="145033"/>
                </a:cubicBezTo>
                <a:cubicBezTo>
                  <a:pt x="44196" y="145033"/>
                  <a:pt x="16510" y="117348"/>
                  <a:pt x="16510" y="83311"/>
                </a:cubicBezTo>
                <a:lnTo>
                  <a:pt x="16510" y="8331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6" name="Freeform 236"/>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7" name="Freeform 237"/>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8" name="Freeform 238"/>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39" name="Freeform 239"/>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0" name="Freeform 240"/>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1" name="Freeform 241"/>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2" name="Freeform 242"/>
          <p:cNvSpPr/>
          <p:nvPr/>
        </p:nvSpPr>
        <p:spPr>
          <a:xfrm>
            <a:off x="12232362" y="3255175"/>
            <a:ext cx="194709" cy="194709"/>
          </a:xfrm>
          <a:custGeom>
            <a:avLst/>
            <a:gdLst>
              <a:gd name="connsiteX0" fmla="*/ 14478 w 136905"/>
              <a:gd name="connsiteY0" fmla="*/ 75691 h 136905"/>
              <a:gd name="connsiteX1" fmla="*/ 76200 w 136905"/>
              <a:gd name="connsiteY1" fmla="*/ 13970 h 136905"/>
              <a:gd name="connsiteX2" fmla="*/ 137922 w 136905"/>
              <a:gd name="connsiteY2" fmla="*/ 75691 h 136905"/>
              <a:gd name="connsiteX3" fmla="*/ 76200 w 136905"/>
              <a:gd name="connsiteY3" fmla="*/ 137413 h 136905"/>
              <a:gd name="connsiteX4" fmla="*/ 14478 w 136905"/>
              <a:gd name="connsiteY4" fmla="*/ 75691 h 136905"/>
              <a:gd name="connsiteX5" fmla="*/ 14478 w 136905"/>
              <a:gd name="connsiteY5" fmla="*/ 7569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4478" y="75691"/>
                </a:moveTo>
                <a:cubicBezTo>
                  <a:pt x="14478" y="41655"/>
                  <a:pt x="42164" y="13970"/>
                  <a:pt x="76200" y="13970"/>
                </a:cubicBezTo>
                <a:cubicBezTo>
                  <a:pt x="110236" y="13970"/>
                  <a:pt x="137922" y="41655"/>
                  <a:pt x="137922" y="75691"/>
                </a:cubicBezTo>
                <a:cubicBezTo>
                  <a:pt x="137922" y="109727"/>
                  <a:pt x="110236" y="137413"/>
                  <a:pt x="76200" y="137413"/>
                </a:cubicBezTo>
                <a:cubicBezTo>
                  <a:pt x="42164" y="137413"/>
                  <a:pt x="14478" y="109727"/>
                  <a:pt x="14478" y="75691"/>
                </a:cubicBezTo>
                <a:lnTo>
                  <a:pt x="14478" y="75691"/>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3" name="Freeform 243"/>
          <p:cNvSpPr/>
          <p:nvPr/>
        </p:nvSpPr>
        <p:spPr>
          <a:xfrm>
            <a:off x="12232362" y="3255175"/>
            <a:ext cx="194709" cy="194709"/>
          </a:xfrm>
          <a:custGeom>
            <a:avLst/>
            <a:gdLst>
              <a:gd name="connsiteX0" fmla="*/ 14478 w 136905"/>
              <a:gd name="connsiteY0" fmla="*/ 75691 h 136905"/>
              <a:gd name="connsiteX1" fmla="*/ 76200 w 136905"/>
              <a:gd name="connsiteY1" fmla="*/ 13970 h 136905"/>
              <a:gd name="connsiteX2" fmla="*/ 137922 w 136905"/>
              <a:gd name="connsiteY2" fmla="*/ 75691 h 136905"/>
              <a:gd name="connsiteX3" fmla="*/ 76200 w 136905"/>
              <a:gd name="connsiteY3" fmla="*/ 137413 h 136905"/>
              <a:gd name="connsiteX4" fmla="*/ 14478 w 136905"/>
              <a:gd name="connsiteY4" fmla="*/ 75691 h 136905"/>
              <a:gd name="connsiteX5" fmla="*/ 14478 w 136905"/>
              <a:gd name="connsiteY5" fmla="*/ 7569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4478" y="75691"/>
                </a:moveTo>
                <a:cubicBezTo>
                  <a:pt x="14478" y="41655"/>
                  <a:pt x="42164" y="13970"/>
                  <a:pt x="76200" y="13970"/>
                </a:cubicBezTo>
                <a:cubicBezTo>
                  <a:pt x="110236" y="13970"/>
                  <a:pt x="137922" y="41655"/>
                  <a:pt x="137922" y="75691"/>
                </a:cubicBezTo>
                <a:cubicBezTo>
                  <a:pt x="137922" y="109727"/>
                  <a:pt x="110236" y="137413"/>
                  <a:pt x="76200" y="137413"/>
                </a:cubicBezTo>
                <a:cubicBezTo>
                  <a:pt x="42164" y="137413"/>
                  <a:pt x="14478" y="109727"/>
                  <a:pt x="14478" y="75691"/>
                </a:cubicBezTo>
                <a:lnTo>
                  <a:pt x="14478" y="7569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4" name="Freeform 244"/>
          <p:cNvSpPr/>
          <p:nvPr/>
        </p:nvSpPr>
        <p:spPr>
          <a:xfrm>
            <a:off x="15104255" y="4645966"/>
            <a:ext cx="194709" cy="194709"/>
          </a:xfrm>
          <a:custGeom>
            <a:avLst/>
            <a:gdLst>
              <a:gd name="connsiteX0" fmla="*/ 20574 w 136905"/>
              <a:gd name="connsiteY0" fmla="*/ 76200 h 136905"/>
              <a:gd name="connsiteX1" fmla="*/ 82297 w 136905"/>
              <a:gd name="connsiteY1" fmla="*/ 14477 h 136905"/>
              <a:gd name="connsiteX2" fmla="*/ 144019 w 136905"/>
              <a:gd name="connsiteY2" fmla="*/ 76200 h 136905"/>
              <a:gd name="connsiteX3" fmla="*/ 82297 w 136905"/>
              <a:gd name="connsiteY3" fmla="*/ 137921 h 136905"/>
              <a:gd name="connsiteX4" fmla="*/ 20574 w 136905"/>
              <a:gd name="connsiteY4" fmla="*/ 76200 h 136905"/>
              <a:gd name="connsiteX5" fmla="*/ 20574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0574" y="76200"/>
                </a:moveTo>
                <a:cubicBezTo>
                  <a:pt x="20574" y="42164"/>
                  <a:pt x="48260" y="14477"/>
                  <a:pt x="82297" y="14477"/>
                </a:cubicBezTo>
                <a:cubicBezTo>
                  <a:pt x="116333" y="14477"/>
                  <a:pt x="144019" y="42164"/>
                  <a:pt x="144019" y="76200"/>
                </a:cubicBezTo>
                <a:cubicBezTo>
                  <a:pt x="144019" y="110235"/>
                  <a:pt x="116333" y="137921"/>
                  <a:pt x="82297" y="137921"/>
                </a:cubicBezTo>
                <a:cubicBezTo>
                  <a:pt x="48260" y="137921"/>
                  <a:pt x="20574" y="110235"/>
                  <a:pt x="20574" y="76200"/>
                </a:cubicBezTo>
                <a:lnTo>
                  <a:pt x="20574" y="7620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5" name="Freeform 245"/>
          <p:cNvSpPr/>
          <p:nvPr/>
        </p:nvSpPr>
        <p:spPr>
          <a:xfrm>
            <a:off x="15104255" y="4645966"/>
            <a:ext cx="194709" cy="194709"/>
          </a:xfrm>
          <a:custGeom>
            <a:avLst/>
            <a:gdLst>
              <a:gd name="connsiteX0" fmla="*/ 20574 w 136905"/>
              <a:gd name="connsiteY0" fmla="*/ 76200 h 136905"/>
              <a:gd name="connsiteX1" fmla="*/ 82297 w 136905"/>
              <a:gd name="connsiteY1" fmla="*/ 14477 h 136905"/>
              <a:gd name="connsiteX2" fmla="*/ 144019 w 136905"/>
              <a:gd name="connsiteY2" fmla="*/ 76200 h 136905"/>
              <a:gd name="connsiteX3" fmla="*/ 82297 w 136905"/>
              <a:gd name="connsiteY3" fmla="*/ 137921 h 136905"/>
              <a:gd name="connsiteX4" fmla="*/ 20574 w 136905"/>
              <a:gd name="connsiteY4" fmla="*/ 76200 h 136905"/>
              <a:gd name="connsiteX5" fmla="*/ 20574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0574" y="76200"/>
                </a:moveTo>
                <a:cubicBezTo>
                  <a:pt x="20574" y="42164"/>
                  <a:pt x="48260" y="14477"/>
                  <a:pt x="82297" y="14477"/>
                </a:cubicBezTo>
                <a:cubicBezTo>
                  <a:pt x="116333" y="14477"/>
                  <a:pt x="144019" y="42164"/>
                  <a:pt x="144019" y="76200"/>
                </a:cubicBezTo>
                <a:cubicBezTo>
                  <a:pt x="144019" y="110235"/>
                  <a:pt x="116333" y="137921"/>
                  <a:pt x="82297" y="137921"/>
                </a:cubicBezTo>
                <a:cubicBezTo>
                  <a:pt x="48260" y="137921"/>
                  <a:pt x="20574" y="110235"/>
                  <a:pt x="20574" y="76200"/>
                </a:cubicBezTo>
                <a:lnTo>
                  <a:pt x="20574"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6" name="Freeform 246"/>
          <p:cNvSpPr/>
          <p:nvPr/>
        </p:nvSpPr>
        <p:spPr>
          <a:xfrm>
            <a:off x="14670762" y="4356970"/>
            <a:ext cx="194709" cy="194709"/>
          </a:xfrm>
          <a:custGeom>
            <a:avLst/>
            <a:gdLst>
              <a:gd name="connsiteX0" fmla="*/ 19050 w 136905"/>
              <a:gd name="connsiteY0" fmla="*/ 81279 h 136905"/>
              <a:gd name="connsiteX1" fmla="*/ 80772 w 136905"/>
              <a:gd name="connsiteY1" fmla="*/ 19557 h 136905"/>
              <a:gd name="connsiteX2" fmla="*/ 142494 w 136905"/>
              <a:gd name="connsiteY2" fmla="*/ 81279 h 136905"/>
              <a:gd name="connsiteX3" fmla="*/ 80772 w 136905"/>
              <a:gd name="connsiteY3" fmla="*/ 143001 h 136905"/>
              <a:gd name="connsiteX4" fmla="*/ 19050 w 136905"/>
              <a:gd name="connsiteY4" fmla="*/ 81279 h 136905"/>
              <a:gd name="connsiteX5" fmla="*/ 19050 w 1369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81279"/>
                </a:moveTo>
                <a:cubicBezTo>
                  <a:pt x="19050" y="47244"/>
                  <a:pt x="46736" y="19557"/>
                  <a:pt x="80772" y="19557"/>
                </a:cubicBezTo>
                <a:cubicBezTo>
                  <a:pt x="114808" y="19557"/>
                  <a:pt x="142494" y="47244"/>
                  <a:pt x="142494" y="81279"/>
                </a:cubicBezTo>
                <a:cubicBezTo>
                  <a:pt x="142494" y="115316"/>
                  <a:pt x="114808" y="143001"/>
                  <a:pt x="80772" y="143001"/>
                </a:cubicBezTo>
                <a:cubicBezTo>
                  <a:pt x="46736" y="143001"/>
                  <a:pt x="19050" y="115316"/>
                  <a:pt x="19050" y="81279"/>
                </a:cubicBezTo>
                <a:lnTo>
                  <a:pt x="19050" y="8127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7" name="Freeform 247"/>
          <p:cNvSpPr/>
          <p:nvPr/>
        </p:nvSpPr>
        <p:spPr>
          <a:xfrm>
            <a:off x="14670762" y="4356970"/>
            <a:ext cx="194709" cy="194709"/>
          </a:xfrm>
          <a:custGeom>
            <a:avLst/>
            <a:gdLst>
              <a:gd name="connsiteX0" fmla="*/ 19050 w 136905"/>
              <a:gd name="connsiteY0" fmla="*/ 81279 h 136905"/>
              <a:gd name="connsiteX1" fmla="*/ 80772 w 136905"/>
              <a:gd name="connsiteY1" fmla="*/ 19557 h 136905"/>
              <a:gd name="connsiteX2" fmla="*/ 142494 w 136905"/>
              <a:gd name="connsiteY2" fmla="*/ 81279 h 136905"/>
              <a:gd name="connsiteX3" fmla="*/ 80772 w 136905"/>
              <a:gd name="connsiteY3" fmla="*/ 143001 h 136905"/>
              <a:gd name="connsiteX4" fmla="*/ 19050 w 136905"/>
              <a:gd name="connsiteY4" fmla="*/ 81279 h 136905"/>
              <a:gd name="connsiteX5" fmla="*/ 19050 w 1369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81279"/>
                </a:moveTo>
                <a:cubicBezTo>
                  <a:pt x="19050" y="47244"/>
                  <a:pt x="46736" y="19557"/>
                  <a:pt x="80772" y="19557"/>
                </a:cubicBezTo>
                <a:cubicBezTo>
                  <a:pt x="114808" y="19557"/>
                  <a:pt x="142494" y="47244"/>
                  <a:pt x="142494" y="81279"/>
                </a:cubicBezTo>
                <a:cubicBezTo>
                  <a:pt x="142494" y="115316"/>
                  <a:pt x="114808" y="143001"/>
                  <a:pt x="80772" y="143001"/>
                </a:cubicBezTo>
                <a:cubicBezTo>
                  <a:pt x="46736" y="143001"/>
                  <a:pt x="19050" y="115316"/>
                  <a:pt x="19050" y="81279"/>
                </a:cubicBezTo>
                <a:lnTo>
                  <a:pt x="19050" y="8127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8" name="Freeform 248"/>
          <p:cNvSpPr/>
          <p:nvPr/>
        </p:nvSpPr>
        <p:spPr>
          <a:xfrm>
            <a:off x="14146957" y="6325752"/>
            <a:ext cx="176647" cy="176647"/>
          </a:xfrm>
          <a:custGeom>
            <a:avLst/>
            <a:gdLst>
              <a:gd name="connsiteX0" fmla="*/ 12446 w 124205"/>
              <a:gd name="connsiteY0" fmla="*/ 71627 h 124205"/>
              <a:gd name="connsiteX1" fmla="*/ 74169 w 124205"/>
              <a:gd name="connsiteY1" fmla="*/ 9905 h 124205"/>
              <a:gd name="connsiteX2" fmla="*/ 135890 w 124205"/>
              <a:gd name="connsiteY2" fmla="*/ 71627 h 124205"/>
              <a:gd name="connsiteX3" fmla="*/ 74169 w 124205"/>
              <a:gd name="connsiteY3" fmla="*/ 133350 h 124205"/>
              <a:gd name="connsiteX4" fmla="*/ 12446 w 124205"/>
              <a:gd name="connsiteY4" fmla="*/ 71627 h 124205"/>
              <a:gd name="connsiteX5" fmla="*/ 12446 w 1242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1627"/>
                </a:moveTo>
                <a:cubicBezTo>
                  <a:pt x="12446" y="37591"/>
                  <a:pt x="40132" y="9905"/>
                  <a:pt x="74169" y="9905"/>
                </a:cubicBezTo>
                <a:cubicBezTo>
                  <a:pt x="108205" y="9905"/>
                  <a:pt x="135890" y="37591"/>
                  <a:pt x="135890" y="71627"/>
                </a:cubicBezTo>
                <a:cubicBezTo>
                  <a:pt x="135890" y="105664"/>
                  <a:pt x="108205" y="133350"/>
                  <a:pt x="74169" y="133350"/>
                </a:cubicBezTo>
                <a:cubicBezTo>
                  <a:pt x="40132" y="133350"/>
                  <a:pt x="12446" y="105664"/>
                  <a:pt x="12446" y="71627"/>
                </a:cubicBezTo>
                <a:lnTo>
                  <a:pt x="12446" y="71627"/>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49" name="Freeform 249"/>
          <p:cNvSpPr/>
          <p:nvPr/>
        </p:nvSpPr>
        <p:spPr>
          <a:xfrm>
            <a:off x="14146957" y="6325752"/>
            <a:ext cx="176647" cy="176647"/>
          </a:xfrm>
          <a:custGeom>
            <a:avLst/>
            <a:gdLst>
              <a:gd name="connsiteX0" fmla="*/ 12446 w 124205"/>
              <a:gd name="connsiteY0" fmla="*/ 71627 h 124205"/>
              <a:gd name="connsiteX1" fmla="*/ 74169 w 124205"/>
              <a:gd name="connsiteY1" fmla="*/ 9905 h 124205"/>
              <a:gd name="connsiteX2" fmla="*/ 135890 w 124205"/>
              <a:gd name="connsiteY2" fmla="*/ 71627 h 124205"/>
              <a:gd name="connsiteX3" fmla="*/ 74169 w 124205"/>
              <a:gd name="connsiteY3" fmla="*/ 133350 h 124205"/>
              <a:gd name="connsiteX4" fmla="*/ 12446 w 124205"/>
              <a:gd name="connsiteY4" fmla="*/ 71627 h 124205"/>
              <a:gd name="connsiteX5" fmla="*/ 12446 w 1242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1627"/>
                </a:moveTo>
                <a:cubicBezTo>
                  <a:pt x="12446" y="37591"/>
                  <a:pt x="40132" y="9905"/>
                  <a:pt x="74169" y="9905"/>
                </a:cubicBezTo>
                <a:cubicBezTo>
                  <a:pt x="108205" y="9905"/>
                  <a:pt x="135890" y="37591"/>
                  <a:pt x="135890" y="71627"/>
                </a:cubicBezTo>
                <a:cubicBezTo>
                  <a:pt x="135890" y="105664"/>
                  <a:pt x="108205" y="133350"/>
                  <a:pt x="74169" y="133350"/>
                </a:cubicBezTo>
                <a:cubicBezTo>
                  <a:pt x="40132" y="133350"/>
                  <a:pt x="12446" y="105664"/>
                  <a:pt x="12446" y="71627"/>
                </a:cubicBezTo>
                <a:lnTo>
                  <a:pt x="12446" y="7162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0" name="Freeform 250"/>
          <p:cNvSpPr/>
          <p:nvPr/>
        </p:nvSpPr>
        <p:spPr>
          <a:xfrm>
            <a:off x="11238940" y="3797041"/>
            <a:ext cx="194709" cy="176647"/>
          </a:xfrm>
          <a:custGeom>
            <a:avLst/>
            <a:gdLst>
              <a:gd name="connsiteX0" fmla="*/ 19558 w 136905"/>
              <a:gd name="connsiteY0" fmla="*/ 74167 h 124205"/>
              <a:gd name="connsiteX1" fmla="*/ 81280 w 136905"/>
              <a:gd name="connsiteY1" fmla="*/ 12445 h 124205"/>
              <a:gd name="connsiteX2" fmla="*/ 143002 w 136905"/>
              <a:gd name="connsiteY2" fmla="*/ 74167 h 124205"/>
              <a:gd name="connsiteX3" fmla="*/ 81280 w 136905"/>
              <a:gd name="connsiteY3" fmla="*/ 135889 h 124205"/>
              <a:gd name="connsiteX4" fmla="*/ 19558 w 136905"/>
              <a:gd name="connsiteY4" fmla="*/ 74167 h 124205"/>
              <a:gd name="connsiteX5" fmla="*/ 19558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558" y="74167"/>
                </a:moveTo>
                <a:cubicBezTo>
                  <a:pt x="19558" y="40131"/>
                  <a:pt x="47244" y="12445"/>
                  <a:pt x="81280" y="12445"/>
                </a:cubicBezTo>
                <a:cubicBezTo>
                  <a:pt x="115316" y="12445"/>
                  <a:pt x="143002" y="40131"/>
                  <a:pt x="143002" y="74167"/>
                </a:cubicBezTo>
                <a:cubicBezTo>
                  <a:pt x="143002" y="108203"/>
                  <a:pt x="115316" y="135889"/>
                  <a:pt x="81280" y="135889"/>
                </a:cubicBezTo>
                <a:cubicBezTo>
                  <a:pt x="47244" y="135889"/>
                  <a:pt x="19558" y="108203"/>
                  <a:pt x="19558" y="74167"/>
                </a:cubicBezTo>
                <a:lnTo>
                  <a:pt x="19558" y="7416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1" name="Freeform 251"/>
          <p:cNvSpPr/>
          <p:nvPr/>
        </p:nvSpPr>
        <p:spPr>
          <a:xfrm>
            <a:off x="11238940" y="3797041"/>
            <a:ext cx="194709" cy="176647"/>
          </a:xfrm>
          <a:custGeom>
            <a:avLst/>
            <a:gdLst>
              <a:gd name="connsiteX0" fmla="*/ 19558 w 136905"/>
              <a:gd name="connsiteY0" fmla="*/ 74167 h 124205"/>
              <a:gd name="connsiteX1" fmla="*/ 81280 w 136905"/>
              <a:gd name="connsiteY1" fmla="*/ 12445 h 124205"/>
              <a:gd name="connsiteX2" fmla="*/ 143002 w 136905"/>
              <a:gd name="connsiteY2" fmla="*/ 74167 h 124205"/>
              <a:gd name="connsiteX3" fmla="*/ 81280 w 136905"/>
              <a:gd name="connsiteY3" fmla="*/ 135889 h 124205"/>
              <a:gd name="connsiteX4" fmla="*/ 19558 w 136905"/>
              <a:gd name="connsiteY4" fmla="*/ 74167 h 124205"/>
              <a:gd name="connsiteX5" fmla="*/ 19558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558" y="74167"/>
                </a:moveTo>
                <a:cubicBezTo>
                  <a:pt x="19558" y="40131"/>
                  <a:pt x="47244" y="12445"/>
                  <a:pt x="81280" y="12445"/>
                </a:cubicBezTo>
                <a:cubicBezTo>
                  <a:pt x="115316" y="12445"/>
                  <a:pt x="143002" y="40131"/>
                  <a:pt x="143002" y="74167"/>
                </a:cubicBezTo>
                <a:cubicBezTo>
                  <a:pt x="143002" y="108203"/>
                  <a:pt x="115316" y="135889"/>
                  <a:pt x="81280" y="135889"/>
                </a:cubicBezTo>
                <a:cubicBezTo>
                  <a:pt x="47244" y="135889"/>
                  <a:pt x="19558" y="108203"/>
                  <a:pt x="19558" y="74167"/>
                </a:cubicBezTo>
                <a:lnTo>
                  <a:pt x="19558"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2" name="Freeform 252"/>
          <p:cNvSpPr/>
          <p:nvPr/>
        </p:nvSpPr>
        <p:spPr>
          <a:xfrm>
            <a:off x="10299704" y="5892259"/>
            <a:ext cx="194709" cy="194709"/>
          </a:xfrm>
          <a:custGeom>
            <a:avLst/>
            <a:gdLst>
              <a:gd name="connsiteX0" fmla="*/ 13970 w 136905"/>
              <a:gd name="connsiteY0" fmla="*/ 82296 h 136905"/>
              <a:gd name="connsiteX1" fmla="*/ 75693 w 136905"/>
              <a:gd name="connsiteY1" fmla="*/ 20574 h 136905"/>
              <a:gd name="connsiteX2" fmla="*/ 137414 w 136905"/>
              <a:gd name="connsiteY2" fmla="*/ 82296 h 136905"/>
              <a:gd name="connsiteX3" fmla="*/ 75693 w 136905"/>
              <a:gd name="connsiteY3" fmla="*/ 144018 h 136905"/>
              <a:gd name="connsiteX4" fmla="*/ 13970 w 136905"/>
              <a:gd name="connsiteY4" fmla="*/ 82296 h 136905"/>
              <a:gd name="connsiteX5" fmla="*/ 1397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2296"/>
                </a:moveTo>
                <a:cubicBezTo>
                  <a:pt x="13970" y="48260"/>
                  <a:pt x="41656" y="20574"/>
                  <a:pt x="75693" y="20574"/>
                </a:cubicBezTo>
                <a:cubicBezTo>
                  <a:pt x="109728" y="20574"/>
                  <a:pt x="137414" y="48260"/>
                  <a:pt x="137414" y="82296"/>
                </a:cubicBezTo>
                <a:cubicBezTo>
                  <a:pt x="137414" y="116332"/>
                  <a:pt x="109728" y="144018"/>
                  <a:pt x="75693" y="144018"/>
                </a:cubicBezTo>
                <a:cubicBezTo>
                  <a:pt x="41656" y="144018"/>
                  <a:pt x="13970" y="116332"/>
                  <a:pt x="13970" y="82296"/>
                </a:cubicBezTo>
                <a:lnTo>
                  <a:pt x="13970" y="82296"/>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3" name="Freeform 253"/>
          <p:cNvSpPr/>
          <p:nvPr/>
        </p:nvSpPr>
        <p:spPr>
          <a:xfrm>
            <a:off x="10299704" y="5892259"/>
            <a:ext cx="194709" cy="194709"/>
          </a:xfrm>
          <a:custGeom>
            <a:avLst/>
            <a:gdLst>
              <a:gd name="connsiteX0" fmla="*/ 13970 w 136905"/>
              <a:gd name="connsiteY0" fmla="*/ 82296 h 136905"/>
              <a:gd name="connsiteX1" fmla="*/ 75693 w 136905"/>
              <a:gd name="connsiteY1" fmla="*/ 20574 h 136905"/>
              <a:gd name="connsiteX2" fmla="*/ 137414 w 136905"/>
              <a:gd name="connsiteY2" fmla="*/ 82296 h 136905"/>
              <a:gd name="connsiteX3" fmla="*/ 75693 w 136905"/>
              <a:gd name="connsiteY3" fmla="*/ 144018 h 136905"/>
              <a:gd name="connsiteX4" fmla="*/ 13970 w 136905"/>
              <a:gd name="connsiteY4" fmla="*/ 82296 h 136905"/>
              <a:gd name="connsiteX5" fmla="*/ 1397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2296"/>
                </a:moveTo>
                <a:cubicBezTo>
                  <a:pt x="13970" y="48260"/>
                  <a:pt x="41656" y="20574"/>
                  <a:pt x="75693" y="20574"/>
                </a:cubicBezTo>
                <a:cubicBezTo>
                  <a:pt x="109728" y="20574"/>
                  <a:pt x="137414" y="48260"/>
                  <a:pt x="137414" y="82296"/>
                </a:cubicBezTo>
                <a:cubicBezTo>
                  <a:pt x="137414" y="116332"/>
                  <a:pt x="109728" y="144018"/>
                  <a:pt x="75693" y="144018"/>
                </a:cubicBezTo>
                <a:cubicBezTo>
                  <a:pt x="41656" y="144018"/>
                  <a:pt x="13970" y="116332"/>
                  <a:pt x="13970" y="82296"/>
                </a:cubicBezTo>
                <a:lnTo>
                  <a:pt x="13970"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4" name="Freeform 254"/>
          <p:cNvSpPr/>
          <p:nvPr/>
        </p:nvSpPr>
        <p:spPr>
          <a:xfrm>
            <a:off x="14670762" y="2117254"/>
            <a:ext cx="194709" cy="176647"/>
          </a:xfrm>
          <a:custGeom>
            <a:avLst/>
            <a:gdLst>
              <a:gd name="connsiteX0" fmla="*/ 19050 w 136905"/>
              <a:gd name="connsiteY0" fmla="*/ 74167 h 124205"/>
              <a:gd name="connsiteX1" fmla="*/ 80772 w 136905"/>
              <a:gd name="connsiteY1" fmla="*/ 12445 h 124205"/>
              <a:gd name="connsiteX2" fmla="*/ 142494 w 136905"/>
              <a:gd name="connsiteY2" fmla="*/ 74167 h 124205"/>
              <a:gd name="connsiteX3" fmla="*/ 80772 w 136905"/>
              <a:gd name="connsiteY3" fmla="*/ 135889 h 124205"/>
              <a:gd name="connsiteX4" fmla="*/ 19050 w 136905"/>
              <a:gd name="connsiteY4" fmla="*/ 74167 h 124205"/>
              <a:gd name="connsiteX5" fmla="*/ 19050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050" y="74167"/>
                </a:moveTo>
                <a:cubicBezTo>
                  <a:pt x="19050" y="40131"/>
                  <a:pt x="46736" y="12445"/>
                  <a:pt x="80772" y="12445"/>
                </a:cubicBezTo>
                <a:cubicBezTo>
                  <a:pt x="114808" y="12445"/>
                  <a:pt x="142494" y="40131"/>
                  <a:pt x="142494" y="74167"/>
                </a:cubicBezTo>
                <a:cubicBezTo>
                  <a:pt x="142494" y="108203"/>
                  <a:pt x="114808" y="135889"/>
                  <a:pt x="80772" y="135889"/>
                </a:cubicBezTo>
                <a:cubicBezTo>
                  <a:pt x="46736" y="135889"/>
                  <a:pt x="19050" y="108203"/>
                  <a:pt x="19050" y="74167"/>
                </a:cubicBezTo>
                <a:lnTo>
                  <a:pt x="19050" y="74167"/>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5" name="Freeform 255"/>
          <p:cNvSpPr/>
          <p:nvPr/>
        </p:nvSpPr>
        <p:spPr>
          <a:xfrm>
            <a:off x="14670762" y="2117254"/>
            <a:ext cx="194709" cy="176647"/>
          </a:xfrm>
          <a:custGeom>
            <a:avLst/>
            <a:gdLst>
              <a:gd name="connsiteX0" fmla="*/ 19050 w 136905"/>
              <a:gd name="connsiteY0" fmla="*/ 74167 h 124205"/>
              <a:gd name="connsiteX1" fmla="*/ 80772 w 136905"/>
              <a:gd name="connsiteY1" fmla="*/ 12445 h 124205"/>
              <a:gd name="connsiteX2" fmla="*/ 142494 w 136905"/>
              <a:gd name="connsiteY2" fmla="*/ 74167 h 124205"/>
              <a:gd name="connsiteX3" fmla="*/ 80772 w 136905"/>
              <a:gd name="connsiteY3" fmla="*/ 135889 h 124205"/>
              <a:gd name="connsiteX4" fmla="*/ 19050 w 136905"/>
              <a:gd name="connsiteY4" fmla="*/ 74167 h 124205"/>
              <a:gd name="connsiteX5" fmla="*/ 19050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050" y="74167"/>
                </a:moveTo>
                <a:cubicBezTo>
                  <a:pt x="19050" y="40131"/>
                  <a:pt x="46736" y="12445"/>
                  <a:pt x="80772" y="12445"/>
                </a:cubicBezTo>
                <a:cubicBezTo>
                  <a:pt x="114808" y="12445"/>
                  <a:pt x="142494" y="40131"/>
                  <a:pt x="142494" y="74167"/>
                </a:cubicBezTo>
                <a:cubicBezTo>
                  <a:pt x="142494" y="108203"/>
                  <a:pt x="114808" y="135889"/>
                  <a:pt x="80772" y="135889"/>
                </a:cubicBezTo>
                <a:cubicBezTo>
                  <a:pt x="46736" y="135889"/>
                  <a:pt x="19050" y="108203"/>
                  <a:pt x="19050" y="74167"/>
                </a:cubicBezTo>
                <a:lnTo>
                  <a:pt x="19050"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6" name="Freeform 256"/>
          <p:cNvSpPr/>
          <p:nvPr/>
        </p:nvSpPr>
        <p:spPr>
          <a:xfrm>
            <a:off x="13063224" y="5458766"/>
            <a:ext cx="194709" cy="194709"/>
          </a:xfrm>
          <a:custGeom>
            <a:avLst/>
            <a:gdLst>
              <a:gd name="connsiteX0" fmla="*/ 21590 w 136905"/>
              <a:gd name="connsiteY0" fmla="*/ 76200 h 136905"/>
              <a:gd name="connsiteX1" fmla="*/ 83312 w 136905"/>
              <a:gd name="connsiteY1" fmla="*/ 14478 h 136905"/>
              <a:gd name="connsiteX2" fmla="*/ 145034 w 136905"/>
              <a:gd name="connsiteY2" fmla="*/ 76200 h 136905"/>
              <a:gd name="connsiteX3" fmla="*/ 83312 w 136905"/>
              <a:gd name="connsiteY3" fmla="*/ 137922 h 136905"/>
              <a:gd name="connsiteX4" fmla="*/ 21590 w 136905"/>
              <a:gd name="connsiteY4" fmla="*/ 76200 h 136905"/>
              <a:gd name="connsiteX5" fmla="*/ 21590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6200"/>
                </a:moveTo>
                <a:cubicBezTo>
                  <a:pt x="21590" y="42164"/>
                  <a:pt x="49276" y="14478"/>
                  <a:pt x="83312" y="14478"/>
                </a:cubicBezTo>
                <a:cubicBezTo>
                  <a:pt x="117348" y="14478"/>
                  <a:pt x="145034" y="42164"/>
                  <a:pt x="145034" y="76200"/>
                </a:cubicBezTo>
                <a:cubicBezTo>
                  <a:pt x="145034" y="110236"/>
                  <a:pt x="117348" y="137922"/>
                  <a:pt x="83312" y="137922"/>
                </a:cubicBezTo>
                <a:cubicBezTo>
                  <a:pt x="49276" y="137922"/>
                  <a:pt x="21590" y="110236"/>
                  <a:pt x="21590" y="76200"/>
                </a:cubicBezTo>
                <a:lnTo>
                  <a:pt x="21590" y="76200"/>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7" name="Freeform 257"/>
          <p:cNvSpPr/>
          <p:nvPr/>
        </p:nvSpPr>
        <p:spPr>
          <a:xfrm>
            <a:off x="13063224" y="5458766"/>
            <a:ext cx="194709" cy="194709"/>
          </a:xfrm>
          <a:custGeom>
            <a:avLst/>
            <a:gdLst>
              <a:gd name="connsiteX0" fmla="*/ 21590 w 136905"/>
              <a:gd name="connsiteY0" fmla="*/ 76200 h 136905"/>
              <a:gd name="connsiteX1" fmla="*/ 83312 w 136905"/>
              <a:gd name="connsiteY1" fmla="*/ 14478 h 136905"/>
              <a:gd name="connsiteX2" fmla="*/ 145034 w 136905"/>
              <a:gd name="connsiteY2" fmla="*/ 76200 h 136905"/>
              <a:gd name="connsiteX3" fmla="*/ 83312 w 136905"/>
              <a:gd name="connsiteY3" fmla="*/ 137922 h 136905"/>
              <a:gd name="connsiteX4" fmla="*/ 21590 w 136905"/>
              <a:gd name="connsiteY4" fmla="*/ 76200 h 136905"/>
              <a:gd name="connsiteX5" fmla="*/ 21590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6200"/>
                </a:moveTo>
                <a:cubicBezTo>
                  <a:pt x="21590" y="42164"/>
                  <a:pt x="49276" y="14478"/>
                  <a:pt x="83312" y="14478"/>
                </a:cubicBezTo>
                <a:cubicBezTo>
                  <a:pt x="117348" y="14478"/>
                  <a:pt x="145034" y="42164"/>
                  <a:pt x="145034" y="76200"/>
                </a:cubicBezTo>
                <a:cubicBezTo>
                  <a:pt x="145034" y="110236"/>
                  <a:pt x="117348" y="137922"/>
                  <a:pt x="83312" y="137922"/>
                </a:cubicBezTo>
                <a:cubicBezTo>
                  <a:pt x="49276" y="137922"/>
                  <a:pt x="21590" y="110236"/>
                  <a:pt x="21590" y="76200"/>
                </a:cubicBezTo>
                <a:lnTo>
                  <a:pt x="21590"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8" name="Freeform 258"/>
          <p:cNvSpPr/>
          <p:nvPr/>
        </p:nvSpPr>
        <p:spPr>
          <a:xfrm>
            <a:off x="11979491" y="1286392"/>
            <a:ext cx="1549376" cy="6877732"/>
          </a:xfrm>
          <a:custGeom>
            <a:avLst/>
            <a:gdLst>
              <a:gd name="connsiteX0" fmla="*/ 635381 w 1089405"/>
              <a:gd name="connsiteY0" fmla="*/ 9905 h 4835905"/>
              <a:gd name="connsiteX1" fmla="*/ 1101852 w 1089405"/>
              <a:gd name="connsiteY1" fmla="*/ 2096007 h 4835905"/>
              <a:gd name="connsiteX2" fmla="*/ 16510 w 1089405"/>
              <a:gd name="connsiteY2" fmla="*/ 3496309 h 4835905"/>
              <a:gd name="connsiteX3" fmla="*/ 473583 w 1089405"/>
              <a:gd name="connsiteY3" fmla="*/ 4839461 h 4835905"/>
            </a:gdLst>
            <a:ahLst/>
            <a:cxnLst>
              <a:cxn ang="0">
                <a:pos x="connsiteX0" y="connsiteY0"/>
              </a:cxn>
              <a:cxn ang="0">
                <a:pos x="connsiteX1" y="connsiteY1"/>
              </a:cxn>
              <a:cxn ang="0">
                <a:pos x="connsiteX2" y="connsiteY2"/>
              </a:cxn>
              <a:cxn ang="0">
                <a:pos x="connsiteX3" y="connsiteY3"/>
              </a:cxn>
            </a:cxnLst>
            <a:rect l="l" t="t" r="r" b="b"/>
            <a:pathLst>
              <a:path w="1089405" h="4835905">
                <a:moveTo>
                  <a:pt x="635381" y="9905"/>
                </a:moveTo>
                <a:cubicBezTo>
                  <a:pt x="920243" y="762380"/>
                  <a:pt x="1204976" y="1514983"/>
                  <a:pt x="1101852" y="2096007"/>
                </a:cubicBezTo>
                <a:cubicBezTo>
                  <a:pt x="998728" y="2677160"/>
                  <a:pt x="121285" y="3039110"/>
                  <a:pt x="16510" y="3496309"/>
                </a:cubicBezTo>
                <a:cubicBezTo>
                  <a:pt x="-88137" y="3953509"/>
                  <a:pt x="192659" y="4396485"/>
                  <a:pt x="473583" y="4839461"/>
                </a:cubicBezTo>
              </a:path>
            </a:pathLst>
          </a:custGeom>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59" name="TextBox 259"/>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38</a:t>
            </a:fld>
            <a:endParaRPr lang="en-US"/>
          </a:p>
        </p:txBody>
      </p:sp>
    </p:spTree>
    <p:extLst>
      <p:ext uri="{BB962C8B-B14F-4D97-AF65-F5344CB8AC3E}">
        <p14:creationId xmlns:p14="http://schemas.microsoft.com/office/powerpoint/2010/main" val="2778761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Picture 261"/>
          <p:cNvPicPr>
            <a:picLocks noChangeAspect="1"/>
          </p:cNvPicPr>
          <p:nvPr/>
        </p:nvPicPr>
        <p:blipFill>
          <a:blip r:embed="rId2"/>
          <a:stretch>
            <a:fillRect/>
          </a:stretch>
        </p:blipFill>
        <p:spPr>
          <a:xfrm>
            <a:off x="10653362" y="2037419"/>
            <a:ext cx="227584" cy="227584"/>
          </a:xfrm>
          <a:prstGeom prst="rect">
            <a:avLst/>
          </a:prstGeom>
        </p:spPr>
      </p:pic>
      <p:pic>
        <p:nvPicPr>
          <p:cNvPr id="262" name="Picture 262"/>
          <p:cNvPicPr>
            <a:picLocks noChangeAspect="1"/>
          </p:cNvPicPr>
          <p:nvPr/>
        </p:nvPicPr>
        <p:blipFill>
          <a:blip r:embed="rId3"/>
          <a:stretch>
            <a:fillRect/>
          </a:stretch>
        </p:blipFill>
        <p:spPr>
          <a:xfrm>
            <a:off x="271198" y="2600960"/>
            <a:ext cx="7878741" cy="4031488"/>
          </a:xfrm>
          <a:prstGeom prst="rect">
            <a:avLst/>
          </a:prstGeom>
        </p:spPr>
      </p:pic>
      <p:sp>
        <p:nvSpPr>
          <p:cNvPr id="2" name="Freeform 262"/>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B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264" name="Picture 264"/>
          <p:cNvPicPr>
            <a:picLocks noChangeAspect="1"/>
          </p:cNvPicPr>
          <p:nvPr/>
        </p:nvPicPr>
        <p:blipFill>
          <a:blip r:embed="rId4"/>
          <a:stretch>
            <a:fillRect/>
          </a:stretch>
        </p:blipFill>
        <p:spPr>
          <a:xfrm>
            <a:off x="282036" y="1798997"/>
            <a:ext cx="6762495" cy="390144"/>
          </a:xfrm>
          <a:prstGeom prst="rect">
            <a:avLst/>
          </a:prstGeom>
        </p:spPr>
      </p:pic>
      <p:sp>
        <p:nvSpPr>
          <p:cNvPr id="3" name="Freeform 264"/>
          <p:cNvSpPr/>
          <p:nvPr/>
        </p:nvSpPr>
        <p:spPr>
          <a:xfrm>
            <a:off x="12322673" y="1358641"/>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8"/>
                  <a:pt x="44196" y="18542"/>
                  <a:pt x="78232" y="18542"/>
                </a:cubicBezTo>
                <a:cubicBezTo>
                  <a:pt x="112268" y="18542"/>
                  <a:pt x="139954" y="46228"/>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65" name="Freeform 265"/>
          <p:cNvSpPr/>
          <p:nvPr/>
        </p:nvSpPr>
        <p:spPr>
          <a:xfrm>
            <a:off x="12322673" y="1358641"/>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8"/>
                  <a:pt x="44196" y="18542"/>
                  <a:pt x="78232" y="18542"/>
                </a:cubicBezTo>
                <a:cubicBezTo>
                  <a:pt x="112268" y="18542"/>
                  <a:pt x="139954" y="46228"/>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66" name="Freeform 266"/>
          <p:cNvSpPr/>
          <p:nvPr/>
        </p:nvSpPr>
        <p:spPr>
          <a:xfrm>
            <a:off x="15032006" y="3327423"/>
            <a:ext cx="176647" cy="194709"/>
          </a:xfrm>
          <a:custGeom>
            <a:avLst/>
            <a:gdLst>
              <a:gd name="connsiteX0" fmla="*/ 10414 w 124205"/>
              <a:gd name="connsiteY0" fmla="*/ 76708 h 136905"/>
              <a:gd name="connsiteX1" fmla="*/ 72135 w 124205"/>
              <a:gd name="connsiteY1" fmla="*/ 14986 h 136905"/>
              <a:gd name="connsiteX2" fmla="*/ 133857 w 124205"/>
              <a:gd name="connsiteY2" fmla="*/ 76708 h 136905"/>
              <a:gd name="connsiteX3" fmla="*/ 72135 w 124205"/>
              <a:gd name="connsiteY3" fmla="*/ 138430 h 136905"/>
              <a:gd name="connsiteX4" fmla="*/ 10414 w 124205"/>
              <a:gd name="connsiteY4" fmla="*/ 76708 h 136905"/>
              <a:gd name="connsiteX5" fmla="*/ 10414 w 124205"/>
              <a:gd name="connsiteY5" fmla="*/ 7670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708"/>
                </a:moveTo>
                <a:cubicBezTo>
                  <a:pt x="10414" y="42672"/>
                  <a:pt x="38100" y="14986"/>
                  <a:pt x="72135" y="14986"/>
                </a:cubicBezTo>
                <a:cubicBezTo>
                  <a:pt x="106171" y="14986"/>
                  <a:pt x="133857" y="42672"/>
                  <a:pt x="133857" y="76708"/>
                </a:cubicBezTo>
                <a:cubicBezTo>
                  <a:pt x="133857" y="110744"/>
                  <a:pt x="106171" y="138430"/>
                  <a:pt x="72135" y="138430"/>
                </a:cubicBezTo>
                <a:cubicBezTo>
                  <a:pt x="38100" y="138430"/>
                  <a:pt x="10414" y="110744"/>
                  <a:pt x="10414" y="76708"/>
                </a:cubicBezTo>
                <a:lnTo>
                  <a:pt x="10414" y="76708"/>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67" name="Freeform 267"/>
          <p:cNvSpPr/>
          <p:nvPr/>
        </p:nvSpPr>
        <p:spPr>
          <a:xfrm>
            <a:off x="15032006" y="3327423"/>
            <a:ext cx="176647" cy="194709"/>
          </a:xfrm>
          <a:custGeom>
            <a:avLst/>
            <a:gdLst>
              <a:gd name="connsiteX0" fmla="*/ 10414 w 124205"/>
              <a:gd name="connsiteY0" fmla="*/ 76708 h 136905"/>
              <a:gd name="connsiteX1" fmla="*/ 72135 w 124205"/>
              <a:gd name="connsiteY1" fmla="*/ 14986 h 136905"/>
              <a:gd name="connsiteX2" fmla="*/ 133857 w 124205"/>
              <a:gd name="connsiteY2" fmla="*/ 76708 h 136905"/>
              <a:gd name="connsiteX3" fmla="*/ 72135 w 124205"/>
              <a:gd name="connsiteY3" fmla="*/ 138430 h 136905"/>
              <a:gd name="connsiteX4" fmla="*/ 10414 w 124205"/>
              <a:gd name="connsiteY4" fmla="*/ 76708 h 136905"/>
              <a:gd name="connsiteX5" fmla="*/ 10414 w 124205"/>
              <a:gd name="connsiteY5" fmla="*/ 7670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708"/>
                </a:moveTo>
                <a:cubicBezTo>
                  <a:pt x="10414" y="42672"/>
                  <a:pt x="38100" y="14986"/>
                  <a:pt x="72135" y="14986"/>
                </a:cubicBezTo>
                <a:cubicBezTo>
                  <a:pt x="106171" y="14986"/>
                  <a:pt x="133857" y="42672"/>
                  <a:pt x="133857" y="76708"/>
                </a:cubicBezTo>
                <a:cubicBezTo>
                  <a:pt x="133857" y="110744"/>
                  <a:pt x="106171" y="138430"/>
                  <a:pt x="72135" y="138430"/>
                </a:cubicBezTo>
                <a:cubicBezTo>
                  <a:pt x="38100" y="138430"/>
                  <a:pt x="10414" y="110744"/>
                  <a:pt x="10414" y="76708"/>
                </a:cubicBezTo>
                <a:lnTo>
                  <a:pt x="10414" y="7670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68" name="Freeform 268"/>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69" name="Freeform 269"/>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0" name="Freeform 270"/>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1" name="Freeform 271"/>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2" name="Freeform 272"/>
          <p:cNvSpPr/>
          <p:nvPr/>
        </p:nvSpPr>
        <p:spPr>
          <a:xfrm>
            <a:off x="10480326" y="4971086"/>
            <a:ext cx="176647" cy="194709"/>
          </a:xfrm>
          <a:custGeom>
            <a:avLst/>
            <a:gdLst>
              <a:gd name="connsiteX0" fmla="*/ 10414 w 124205"/>
              <a:gd name="connsiteY0" fmla="*/ 76200 h 136905"/>
              <a:gd name="connsiteX1" fmla="*/ 72136 w 124205"/>
              <a:gd name="connsiteY1" fmla="*/ 14477 h 136905"/>
              <a:gd name="connsiteX2" fmla="*/ 133858 w 124205"/>
              <a:gd name="connsiteY2" fmla="*/ 76200 h 136905"/>
              <a:gd name="connsiteX3" fmla="*/ 72136 w 124205"/>
              <a:gd name="connsiteY3" fmla="*/ 137921 h 136905"/>
              <a:gd name="connsiteX4" fmla="*/ 10414 w 124205"/>
              <a:gd name="connsiteY4" fmla="*/ 76200 h 136905"/>
              <a:gd name="connsiteX5" fmla="*/ 10414 w 1242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200"/>
                </a:moveTo>
                <a:cubicBezTo>
                  <a:pt x="10414" y="42164"/>
                  <a:pt x="38100" y="14477"/>
                  <a:pt x="72136" y="14477"/>
                </a:cubicBezTo>
                <a:cubicBezTo>
                  <a:pt x="106172" y="14477"/>
                  <a:pt x="133858" y="42164"/>
                  <a:pt x="133858" y="76200"/>
                </a:cubicBezTo>
                <a:cubicBezTo>
                  <a:pt x="133858" y="110235"/>
                  <a:pt x="106172" y="137921"/>
                  <a:pt x="72136" y="137921"/>
                </a:cubicBezTo>
                <a:cubicBezTo>
                  <a:pt x="38100" y="137921"/>
                  <a:pt x="10414" y="110235"/>
                  <a:pt x="10414" y="76200"/>
                </a:cubicBezTo>
                <a:lnTo>
                  <a:pt x="10414" y="7620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3" name="Freeform 273"/>
          <p:cNvSpPr/>
          <p:nvPr/>
        </p:nvSpPr>
        <p:spPr>
          <a:xfrm>
            <a:off x="10480326" y="4971086"/>
            <a:ext cx="176647" cy="194709"/>
          </a:xfrm>
          <a:custGeom>
            <a:avLst/>
            <a:gdLst>
              <a:gd name="connsiteX0" fmla="*/ 10414 w 124205"/>
              <a:gd name="connsiteY0" fmla="*/ 76200 h 136905"/>
              <a:gd name="connsiteX1" fmla="*/ 72136 w 124205"/>
              <a:gd name="connsiteY1" fmla="*/ 14477 h 136905"/>
              <a:gd name="connsiteX2" fmla="*/ 133858 w 124205"/>
              <a:gd name="connsiteY2" fmla="*/ 76200 h 136905"/>
              <a:gd name="connsiteX3" fmla="*/ 72136 w 124205"/>
              <a:gd name="connsiteY3" fmla="*/ 137921 h 136905"/>
              <a:gd name="connsiteX4" fmla="*/ 10414 w 124205"/>
              <a:gd name="connsiteY4" fmla="*/ 76200 h 136905"/>
              <a:gd name="connsiteX5" fmla="*/ 10414 w 1242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200"/>
                </a:moveTo>
                <a:cubicBezTo>
                  <a:pt x="10414" y="42164"/>
                  <a:pt x="38100" y="14477"/>
                  <a:pt x="72136" y="14477"/>
                </a:cubicBezTo>
                <a:cubicBezTo>
                  <a:pt x="106172" y="14477"/>
                  <a:pt x="133858" y="42164"/>
                  <a:pt x="133858" y="76200"/>
                </a:cubicBezTo>
                <a:cubicBezTo>
                  <a:pt x="133858" y="110235"/>
                  <a:pt x="106172" y="137921"/>
                  <a:pt x="72136" y="137921"/>
                </a:cubicBezTo>
                <a:cubicBezTo>
                  <a:pt x="38100" y="137921"/>
                  <a:pt x="10414" y="110235"/>
                  <a:pt x="10414" y="76200"/>
                </a:cubicBezTo>
                <a:lnTo>
                  <a:pt x="10414"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4" name="Freeform 274"/>
          <p:cNvSpPr/>
          <p:nvPr/>
        </p:nvSpPr>
        <p:spPr>
          <a:xfrm>
            <a:off x="12575544" y="4266659"/>
            <a:ext cx="194709" cy="194709"/>
          </a:xfrm>
          <a:custGeom>
            <a:avLst/>
            <a:gdLst>
              <a:gd name="connsiteX0" fmla="*/ 21590 w 136905"/>
              <a:gd name="connsiteY0" fmla="*/ 82296 h 136905"/>
              <a:gd name="connsiteX1" fmla="*/ 83311 w 136905"/>
              <a:gd name="connsiteY1" fmla="*/ 20574 h 136905"/>
              <a:gd name="connsiteX2" fmla="*/ 145034 w 136905"/>
              <a:gd name="connsiteY2" fmla="*/ 82296 h 136905"/>
              <a:gd name="connsiteX3" fmla="*/ 83311 w 136905"/>
              <a:gd name="connsiteY3" fmla="*/ 144018 h 136905"/>
              <a:gd name="connsiteX4" fmla="*/ 21590 w 136905"/>
              <a:gd name="connsiteY4" fmla="*/ 82296 h 136905"/>
              <a:gd name="connsiteX5" fmla="*/ 2159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82296"/>
                </a:moveTo>
                <a:cubicBezTo>
                  <a:pt x="21590" y="48260"/>
                  <a:pt x="49276" y="20574"/>
                  <a:pt x="83311" y="20574"/>
                </a:cubicBezTo>
                <a:cubicBezTo>
                  <a:pt x="117348" y="20574"/>
                  <a:pt x="145034" y="48260"/>
                  <a:pt x="145034" y="82296"/>
                </a:cubicBezTo>
                <a:cubicBezTo>
                  <a:pt x="145034" y="116332"/>
                  <a:pt x="117348" y="144018"/>
                  <a:pt x="83311" y="144018"/>
                </a:cubicBezTo>
                <a:cubicBezTo>
                  <a:pt x="49276" y="144018"/>
                  <a:pt x="21590" y="116332"/>
                  <a:pt x="21590" y="82296"/>
                </a:cubicBezTo>
                <a:lnTo>
                  <a:pt x="21590" y="82296"/>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5" name="Freeform 275"/>
          <p:cNvSpPr/>
          <p:nvPr/>
        </p:nvSpPr>
        <p:spPr>
          <a:xfrm>
            <a:off x="12575544" y="4266659"/>
            <a:ext cx="194709" cy="194709"/>
          </a:xfrm>
          <a:custGeom>
            <a:avLst/>
            <a:gdLst>
              <a:gd name="connsiteX0" fmla="*/ 21590 w 136905"/>
              <a:gd name="connsiteY0" fmla="*/ 82296 h 136905"/>
              <a:gd name="connsiteX1" fmla="*/ 83311 w 136905"/>
              <a:gd name="connsiteY1" fmla="*/ 20574 h 136905"/>
              <a:gd name="connsiteX2" fmla="*/ 145034 w 136905"/>
              <a:gd name="connsiteY2" fmla="*/ 82296 h 136905"/>
              <a:gd name="connsiteX3" fmla="*/ 83311 w 136905"/>
              <a:gd name="connsiteY3" fmla="*/ 144018 h 136905"/>
              <a:gd name="connsiteX4" fmla="*/ 21590 w 136905"/>
              <a:gd name="connsiteY4" fmla="*/ 82296 h 136905"/>
              <a:gd name="connsiteX5" fmla="*/ 2159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82296"/>
                </a:moveTo>
                <a:cubicBezTo>
                  <a:pt x="21590" y="48260"/>
                  <a:pt x="49276" y="20574"/>
                  <a:pt x="83311" y="20574"/>
                </a:cubicBezTo>
                <a:cubicBezTo>
                  <a:pt x="117348" y="20574"/>
                  <a:pt x="145034" y="48260"/>
                  <a:pt x="145034" y="82296"/>
                </a:cubicBezTo>
                <a:cubicBezTo>
                  <a:pt x="145034" y="116332"/>
                  <a:pt x="117348" y="144018"/>
                  <a:pt x="83311" y="144018"/>
                </a:cubicBezTo>
                <a:cubicBezTo>
                  <a:pt x="49276" y="144018"/>
                  <a:pt x="21590" y="116332"/>
                  <a:pt x="21590" y="82296"/>
                </a:cubicBezTo>
                <a:lnTo>
                  <a:pt x="21590"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6" name="Freeform 276"/>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7" name="Freeform 277"/>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8" name="Freeform 278"/>
          <p:cNvSpPr/>
          <p:nvPr/>
        </p:nvSpPr>
        <p:spPr>
          <a:xfrm>
            <a:off x="15483562" y="3815103"/>
            <a:ext cx="194709" cy="176647"/>
          </a:xfrm>
          <a:custGeom>
            <a:avLst/>
            <a:gdLst>
              <a:gd name="connsiteX0" fmla="*/ 22098 w 136905"/>
              <a:gd name="connsiteY0" fmla="*/ 73660 h 124205"/>
              <a:gd name="connsiteX1" fmla="*/ 83820 w 136905"/>
              <a:gd name="connsiteY1" fmla="*/ 11938 h 124205"/>
              <a:gd name="connsiteX2" fmla="*/ 145542 w 136905"/>
              <a:gd name="connsiteY2" fmla="*/ 73660 h 124205"/>
              <a:gd name="connsiteX3" fmla="*/ 83820 w 136905"/>
              <a:gd name="connsiteY3" fmla="*/ 135382 h 124205"/>
              <a:gd name="connsiteX4" fmla="*/ 22098 w 136905"/>
              <a:gd name="connsiteY4" fmla="*/ 73660 h 124205"/>
              <a:gd name="connsiteX5" fmla="*/ 22098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3660"/>
                </a:moveTo>
                <a:cubicBezTo>
                  <a:pt x="22098" y="39623"/>
                  <a:pt x="49784" y="11938"/>
                  <a:pt x="83820" y="11938"/>
                </a:cubicBezTo>
                <a:cubicBezTo>
                  <a:pt x="117856" y="11938"/>
                  <a:pt x="145542" y="39623"/>
                  <a:pt x="145542" y="73660"/>
                </a:cubicBezTo>
                <a:cubicBezTo>
                  <a:pt x="145542" y="107695"/>
                  <a:pt x="117856" y="135382"/>
                  <a:pt x="83820" y="135382"/>
                </a:cubicBezTo>
                <a:cubicBezTo>
                  <a:pt x="49784" y="135382"/>
                  <a:pt x="22098" y="107695"/>
                  <a:pt x="22098" y="73660"/>
                </a:cubicBezTo>
                <a:lnTo>
                  <a:pt x="22098" y="7366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79" name="Freeform 279"/>
          <p:cNvSpPr/>
          <p:nvPr/>
        </p:nvSpPr>
        <p:spPr>
          <a:xfrm>
            <a:off x="15483562" y="3815103"/>
            <a:ext cx="194709" cy="176647"/>
          </a:xfrm>
          <a:custGeom>
            <a:avLst/>
            <a:gdLst>
              <a:gd name="connsiteX0" fmla="*/ 22098 w 136905"/>
              <a:gd name="connsiteY0" fmla="*/ 73660 h 124205"/>
              <a:gd name="connsiteX1" fmla="*/ 83820 w 136905"/>
              <a:gd name="connsiteY1" fmla="*/ 11938 h 124205"/>
              <a:gd name="connsiteX2" fmla="*/ 145542 w 136905"/>
              <a:gd name="connsiteY2" fmla="*/ 73660 h 124205"/>
              <a:gd name="connsiteX3" fmla="*/ 83820 w 136905"/>
              <a:gd name="connsiteY3" fmla="*/ 135382 h 124205"/>
              <a:gd name="connsiteX4" fmla="*/ 22098 w 136905"/>
              <a:gd name="connsiteY4" fmla="*/ 73660 h 124205"/>
              <a:gd name="connsiteX5" fmla="*/ 22098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3660"/>
                </a:moveTo>
                <a:cubicBezTo>
                  <a:pt x="22098" y="39623"/>
                  <a:pt x="49784" y="11938"/>
                  <a:pt x="83820" y="11938"/>
                </a:cubicBezTo>
                <a:cubicBezTo>
                  <a:pt x="117856" y="11938"/>
                  <a:pt x="145542" y="39623"/>
                  <a:pt x="145542" y="73660"/>
                </a:cubicBezTo>
                <a:cubicBezTo>
                  <a:pt x="145542" y="107695"/>
                  <a:pt x="117856" y="135382"/>
                  <a:pt x="83820" y="135382"/>
                </a:cubicBezTo>
                <a:cubicBezTo>
                  <a:pt x="49784" y="135382"/>
                  <a:pt x="22098" y="107695"/>
                  <a:pt x="22098" y="73660"/>
                </a:cubicBezTo>
                <a:lnTo>
                  <a:pt x="22098" y="7366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0" name="Freeform 280"/>
          <p:cNvSpPr/>
          <p:nvPr/>
        </p:nvSpPr>
        <p:spPr>
          <a:xfrm>
            <a:off x="15212628" y="6036757"/>
            <a:ext cx="176647" cy="176647"/>
          </a:xfrm>
          <a:custGeom>
            <a:avLst/>
            <a:gdLst>
              <a:gd name="connsiteX0" fmla="*/ 12954 w 124205"/>
              <a:gd name="connsiteY0" fmla="*/ 73660 h 124205"/>
              <a:gd name="connsiteX1" fmla="*/ 74676 w 124205"/>
              <a:gd name="connsiteY1" fmla="*/ 11938 h 124205"/>
              <a:gd name="connsiteX2" fmla="*/ 136397 w 124205"/>
              <a:gd name="connsiteY2" fmla="*/ 73660 h 124205"/>
              <a:gd name="connsiteX3" fmla="*/ 74676 w 124205"/>
              <a:gd name="connsiteY3" fmla="*/ 135382 h 124205"/>
              <a:gd name="connsiteX4" fmla="*/ 12954 w 124205"/>
              <a:gd name="connsiteY4" fmla="*/ 73660 h 124205"/>
              <a:gd name="connsiteX5" fmla="*/ 12954 w 1242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3660"/>
                </a:moveTo>
                <a:cubicBezTo>
                  <a:pt x="12954" y="39624"/>
                  <a:pt x="40640" y="11938"/>
                  <a:pt x="74676" y="11938"/>
                </a:cubicBezTo>
                <a:cubicBezTo>
                  <a:pt x="108711" y="11938"/>
                  <a:pt x="136397" y="39624"/>
                  <a:pt x="136397" y="73660"/>
                </a:cubicBezTo>
                <a:cubicBezTo>
                  <a:pt x="136397" y="107696"/>
                  <a:pt x="108711" y="135382"/>
                  <a:pt x="74676" y="135382"/>
                </a:cubicBezTo>
                <a:cubicBezTo>
                  <a:pt x="40640" y="135382"/>
                  <a:pt x="12954" y="107696"/>
                  <a:pt x="12954" y="73660"/>
                </a:cubicBezTo>
                <a:lnTo>
                  <a:pt x="12954" y="7366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1" name="Freeform 281"/>
          <p:cNvSpPr/>
          <p:nvPr/>
        </p:nvSpPr>
        <p:spPr>
          <a:xfrm>
            <a:off x="15212628" y="6036757"/>
            <a:ext cx="176647" cy="176647"/>
          </a:xfrm>
          <a:custGeom>
            <a:avLst/>
            <a:gdLst>
              <a:gd name="connsiteX0" fmla="*/ 12954 w 124205"/>
              <a:gd name="connsiteY0" fmla="*/ 73660 h 124205"/>
              <a:gd name="connsiteX1" fmla="*/ 74676 w 124205"/>
              <a:gd name="connsiteY1" fmla="*/ 11938 h 124205"/>
              <a:gd name="connsiteX2" fmla="*/ 136397 w 124205"/>
              <a:gd name="connsiteY2" fmla="*/ 73660 h 124205"/>
              <a:gd name="connsiteX3" fmla="*/ 74676 w 124205"/>
              <a:gd name="connsiteY3" fmla="*/ 135382 h 124205"/>
              <a:gd name="connsiteX4" fmla="*/ 12954 w 124205"/>
              <a:gd name="connsiteY4" fmla="*/ 73660 h 124205"/>
              <a:gd name="connsiteX5" fmla="*/ 12954 w 1242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3660"/>
                </a:moveTo>
                <a:cubicBezTo>
                  <a:pt x="12954" y="39624"/>
                  <a:pt x="40640" y="11938"/>
                  <a:pt x="74676" y="11938"/>
                </a:cubicBezTo>
                <a:cubicBezTo>
                  <a:pt x="108711" y="11938"/>
                  <a:pt x="136397" y="39624"/>
                  <a:pt x="136397" y="73660"/>
                </a:cubicBezTo>
                <a:cubicBezTo>
                  <a:pt x="136397" y="107696"/>
                  <a:pt x="108711" y="135382"/>
                  <a:pt x="74676" y="135382"/>
                </a:cubicBezTo>
                <a:cubicBezTo>
                  <a:pt x="40640" y="135382"/>
                  <a:pt x="12954" y="107696"/>
                  <a:pt x="12954" y="73660"/>
                </a:cubicBezTo>
                <a:lnTo>
                  <a:pt x="12954" y="7366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2" name="Freeform 282"/>
          <p:cNvSpPr/>
          <p:nvPr/>
        </p:nvSpPr>
        <p:spPr>
          <a:xfrm>
            <a:off x="13966335" y="6325752"/>
            <a:ext cx="194709" cy="176647"/>
          </a:xfrm>
          <a:custGeom>
            <a:avLst/>
            <a:gdLst>
              <a:gd name="connsiteX0" fmla="*/ 22098 w 136905"/>
              <a:gd name="connsiteY0" fmla="*/ 71627 h 124205"/>
              <a:gd name="connsiteX1" fmla="*/ 83820 w 136905"/>
              <a:gd name="connsiteY1" fmla="*/ 9905 h 124205"/>
              <a:gd name="connsiteX2" fmla="*/ 145542 w 136905"/>
              <a:gd name="connsiteY2" fmla="*/ 71627 h 124205"/>
              <a:gd name="connsiteX3" fmla="*/ 83820 w 136905"/>
              <a:gd name="connsiteY3" fmla="*/ 133350 h 124205"/>
              <a:gd name="connsiteX4" fmla="*/ 22098 w 136905"/>
              <a:gd name="connsiteY4" fmla="*/ 71627 h 124205"/>
              <a:gd name="connsiteX5" fmla="*/ 22098 w 1369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1627"/>
                </a:moveTo>
                <a:cubicBezTo>
                  <a:pt x="22098" y="37591"/>
                  <a:pt x="49784" y="9905"/>
                  <a:pt x="83820" y="9905"/>
                </a:cubicBezTo>
                <a:cubicBezTo>
                  <a:pt x="117856" y="9905"/>
                  <a:pt x="145542" y="37591"/>
                  <a:pt x="145542" y="71627"/>
                </a:cubicBezTo>
                <a:cubicBezTo>
                  <a:pt x="145542" y="105664"/>
                  <a:pt x="117856" y="133350"/>
                  <a:pt x="83820" y="133350"/>
                </a:cubicBezTo>
                <a:cubicBezTo>
                  <a:pt x="49784" y="133350"/>
                  <a:pt x="22098" y="105664"/>
                  <a:pt x="22098" y="71627"/>
                </a:cubicBezTo>
                <a:lnTo>
                  <a:pt x="22098" y="7162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3" name="Freeform 283"/>
          <p:cNvSpPr/>
          <p:nvPr/>
        </p:nvSpPr>
        <p:spPr>
          <a:xfrm>
            <a:off x="13966335" y="6325752"/>
            <a:ext cx="194709" cy="176647"/>
          </a:xfrm>
          <a:custGeom>
            <a:avLst/>
            <a:gdLst>
              <a:gd name="connsiteX0" fmla="*/ 22098 w 136905"/>
              <a:gd name="connsiteY0" fmla="*/ 71627 h 124205"/>
              <a:gd name="connsiteX1" fmla="*/ 83820 w 136905"/>
              <a:gd name="connsiteY1" fmla="*/ 9905 h 124205"/>
              <a:gd name="connsiteX2" fmla="*/ 145542 w 136905"/>
              <a:gd name="connsiteY2" fmla="*/ 71627 h 124205"/>
              <a:gd name="connsiteX3" fmla="*/ 83820 w 136905"/>
              <a:gd name="connsiteY3" fmla="*/ 133350 h 124205"/>
              <a:gd name="connsiteX4" fmla="*/ 22098 w 136905"/>
              <a:gd name="connsiteY4" fmla="*/ 71627 h 124205"/>
              <a:gd name="connsiteX5" fmla="*/ 22098 w 1369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1627"/>
                </a:moveTo>
                <a:cubicBezTo>
                  <a:pt x="22098" y="37591"/>
                  <a:pt x="49784" y="9905"/>
                  <a:pt x="83820" y="9905"/>
                </a:cubicBezTo>
                <a:cubicBezTo>
                  <a:pt x="117856" y="9905"/>
                  <a:pt x="145542" y="37591"/>
                  <a:pt x="145542" y="71627"/>
                </a:cubicBezTo>
                <a:cubicBezTo>
                  <a:pt x="145542" y="105664"/>
                  <a:pt x="117856" y="133350"/>
                  <a:pt x="83820" y="133350"/>
                </a:cubicBezTo>
                <a:cubicBezTo>
                  <a:pt x="49784" y="133350"/>
                  <a:pt x="22098" y="105664"/>
                  <a:pt x="22098" y="71627"/>
                </a:cubicBezTo>
                <a:lnTo>
                  <a:pt x="22098" y="7162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4" name="Freeform 284"/>
          <p:cNvSpPr/>
          <p:nvPr/>
        </p:nvSpPr>
        <p:spPr>
          <a:xfrm>
            <a:off x="10931882" y="5278143"/>
            <a:ext cx="194709" cy="194709"/>
          </a:xfrm>
          <a:custGeom>
            <a:avLst/>
            <a:gdLst>
              <a:gd name="connsiteX0" fmla="*/ 19050 w 136905"/>
              <a:gd name="connsiteY0" fmla="*/ 79755 h 136905"/>
              <a:gd name="connsiteX1" fmla="*/ 80772 w 136905"/>
              <a:gd name="connsiteY1" fmla="*/ 18034 h 136905"/>
              <a:gd name="connsiteX2" fmla="*/ 142494 w 136905"/>
              <a:gd name="connsiteY2" fmla="*/ 79755 h 136905"/>
              <a:gd name="connsiteX3" fmla="*/ 80772 w 136905"/>
              <a:gd name="connsiteY3" fmla="*/ 141478 h 136905"/>
              <a:gd name="connsiteX4" fmla="*/ 19050 w 136905"/>
              <a:gd name="connsiteY4" fmla="*/ 79755 h 136905"/>
              <a:gd name="connsiteX5" fmla="*/ 19050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79755"/>
                </a:moveTo>
                <a:cubicBezTo>
                  <a:pt x="19050" y="45720"/>
                  <a:pt x="46736" y="18034"/>
                  <a:pt x="80772" y="18034"/>
                </a:cubicBezTo>
                <a:cubicBezTo>
                  <a:pt x="114808" y="18034"/>
                  <a:pt x="142494" y="45720"/>
                  <a:pt x="142494" y="79755"/>
                </a:cubicBezTo>
                <a:cubicBezTo>
                  <a:pt x="142494" y="113792"/>
                  <a:pt x="114808" y="141478"/>
                  <a:pt x="80772" y="141478"/>
                </a:cubicBezTo>
                <a:cubicBezTo>
                  <a:pt x="46736" y="141478"/>
                  <a:pt x="19050" y="113792"/>
                  <a:pt x="19050" y="79755"/>
                </a:cubicBezTo>
                <a:lnTo>
                  <a:pt x="19050" y="7975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5" name="Freeform 285"/>
          <p:cNvSpPr/>
          <p:nvPr/>
        </p:nvSpPr>
        <p:spPr>
          <a:xfrm>
            <a:off x="10931882" y="5278143"/>
            <a:ext cx="194709" cy="194709"/>
          </a:xfrm>
          <a:custGeom>
            <a:avLst/>
            <a:gdLst>
              <a:gd name="connsiteX0" fmla="*/ 19050 w 136905"/>
              <a:gd name="connsiteY0" fmla="*/ 79755 h 136905"/>
              <a:gd name="connsiteX1" fmla="*/ 80772 w 136905"/>
              <a:gd name="connsiteY1" fmla="*/ 18034 h 136905"/>
              <a:gd name="connsiteX2" fmla="*/ 142494 w 136905"/>
              <a:gd name="connsiteY2" fmla="*/ 79755 h 136905"/>
              <a:gd name="connsiteX3" fmla="*/ 80772 w 136905"/>
              <a:gd name="connsiteY3" fmla="*/ 141478 h 136905"/>
              <a:gd name="connsiteX4" fmla="*/ 19050 w 136905"/>
              <a:gd name="connsiteY4" fmla="*/ 79755 h 136905"/>
              <a:gd name="connsiteX5" fmla="*/ 19050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79755"/>
                </a:moveTo>
                <a:cubicBezTo>
                  <a:pt x="19050" y="45720"/>
                  <a:pt x="46736" y="18034"/>
                  <a:pt x="80772" y="18034"/>
                </a:cubicBezTo>
                <a:cubicBezTo>
                  <a:pt x="114808" y="18034"/>
                  <a:pt x="142494" y="45720"/>
                  <a:pt x="142494" y="79755"/>
                </a:cubicBezTo>
                <a:cubicBezTo>
                  <a:pt x="142494" y="113792"/>
                  <a:pt x="114808" y="141478"/>
                  <a:pt x="80772" y="141478"/>
                </a:cubicBezTo>
                <a:cubicBezTo>
                  <a:pt x="46736" y="141478"/>
                  <a:pt x="19050" y="113792"/>
                  <a:pt x="19050" y="79755"/>
                </a:cubicBezTo>
                <a:lnTo>
                  <a:pt x="19050"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6" name="Freeform 286"/>
          <p:cNvSpPr/>
          <p:nvPr/>
        </p:nvSpPr>
        <p:spPr>
          <a:xfrm>
            <a:off x="15483562" y="1557326"/>
            <a:ext cx="194709" cy="194709"/>
          </a:xfrm>
          <a:custGeom>
            <a:avLst/>
            <a:gdLst>
              <a:gd name="connsiteX0" fmla="*/ 22098 w 136905"/>
              <a:gd name="connsiteY0" fmla="*/ 79247 h 136905"/>
              <a:gd name="connsiteX1" fmla="*/ 83820 w 136905"/>
              <a:gd name="connsiteY1" fmla="*/ 17525 h 136905"/>
              <a:gd name="connsiteX2" fmla="*/ 145542 w 136905"/>
              <a:gd name="connsiteY2" fmla="*/ 79247 h 136905"/>
              <a:gd name="connsiteX3" fmla="*/ 83820 w 136905"/>
              <a:gd name="connsiteY3" fmla="*/ 140969 h 136905"/>
              <a:gd name="connsiteX4" fmla="*/ 22098 w 136905"/>
              <a:gd name="connsiteY4" fmla="*/ 79247 h 136905"/>
              <a:gd name="connsiteX5" fmla="*/ 22098 w 136905"/>
              <a:gd name="connsiteY5" fmla="*/ 79247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2098" y="79247"/>
                </a:moveTo>
                <a:cubicBezTo>
                  <a:pt x="22098" y="45211"/>
                  <a:pt x="49784" y="17525"/>
                  <a:pt x="83820" y="17525"/>
                </a:cubicBezTo>
                <a:cubicBezTo>
                  <a:pt x="117856" y="17525"/>
                  <a:pt x="145542" y="45211"/>
                  <a:pt x="145542" y="79247"/>
                </a:cubicBezTo>
                <a:cubicBezTo>
                  <a:pt x="145542" y="113283"/>
                  <a:pt x="117856" y="140969"/>
                  <a:pt x="83820" y="140969"/>
                </a:cubicBezTo>
                <a:cubicBezTo>
                  <a:pt x="49784" y="140969"/>
                  <a:pt x="22098" y="113283"/>
                  <a:pt x="22098" y="79247"/>
                </a:cubicBezTo>
                <a:lnTo>
                  <a:pt x="22098" y="79247"/>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7" name="Freeform 287"/>
          <p:cNvSpPr/>
          <p:nvPr/>
        </p:nvSpPr>
        <p:spPr>
          <a:xfrm>
            <a:off x="15483562" y="1557326"/>
            <a:ext cx="194709" cy="194709"/>
          </a:xfrm>
          <a:custGeom>
            <a:avLst/>
            <a:gdLst>
              <a:gd name="connsiteX0" fmla="*/ 22098 w 136905"/>
              <a:gd name="connsiteY0" fmla="*/ 79247 h 136905"/>
              <a:gd name="connsiteX1" fmla="*/ 83820 w 136905"/>
              <a:gd name="connsiteY1" fmla="*/ 17525 h 136905"/>
              <a:gd name="connsiteX2" fmla="*/ 145542 w 136905"/>
              <a:gd name="connsiteY2" fmla="*/ 79247 h 136905"/>
              <a:gd name="connsiteX3" fmla="*/ 83820 w 136905"/>
              <a:gd name="connsiteY3" fmla="*/ 140969 h 136905"/>
              <a:gd name="connsiteX4" fmla="*/ 22098 w 136905"/>
              <a:gd name="connsiteY4" fmla="*/ 79247 h 136905"/>
              <a:gd name="connsiteX5" fmla="*/ 22098 w 136905"/>
              <a:gd name="connsiteY5" fmla="*/ 79247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2098" y="79247"/>
                </a:moveTo>
                <a:cubicBezTo>
                  <a:pt x="22098" y="45211"/>
                  <a:pt x="49784" y="17525"/>
                  <a:pt x="83820" y="17525"/>
                </a:cubicBezTo>
                <a:cubicBezTo>
                  <a:pt x="117856" y="17525"/>
                  <a:pt x="145542" y="45211"/>
                  <a:pt x="145542" y="79247"/>
                </a:cubicBezTo>
                <a:cubicBezTo>
                  <a:pt x="145542" y="113283"/>
                  <a:pt x="117856" y="140969"/>
                  <a:pt x="83820" y="140969"/>
                </a:cubicBezTo>
                <a:cubicBezTo>
                  <a:pt x="49784" y="140969"/>
                  <a:pt x="22098" y="113283"/>
                  <a:pt x="22098" y="79247"/>
                </a:cubicBezTo>
                <a:lnTo>
                  <a:pt x="22098" y="7924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8" name="Freeform 288"/>
          <p:cNvSpPr/>
          <p:nvPr/>
        </p:nvSpPr>
        <p:spPr>
          <a:xfrm>
            <a:off x="12900664" y="6416063"/>
            <a:ext cx="194709" cy="194709"/>
          </a:xfrm>
          <a:custGeom>
            <a:avLst/>
            <a:gdLst>
              <a:gd name="connsiteX0" fmla="*/ 15495 w 136905"/>
              <a:gd name="connsiteY0" fmla="*/ 82803 h 136905"/>
              <a:gd name="connsiteX1" fmla="*/ 77216 w 136905"/>
              <a:gd name="connsiteY1" fmla="*/ 21082 h 136905"/>
              <a:gd name="connsiteX2" fmla="*/ 138938 w 136905"/>
              <a:gd name="connsiteY2" fmla="*/ 82803 h 136905"/>
              <a:gd name="connsiteX3" fmla="*/ 77216 w 136905"/>
              <a:gd name="connsiteY3" fmla="*/ 144526 h 136905"/>
              <a:gd name="connsiteX4" fmla="*/ 15495 w 136905"/>
              <a:gd name="connsiteY4" fmla="*/ 82803 h 136905"/>
              <a:gd name="connsiteX5" fmla="*/ 15495 w 136905"/>
              <a:gd name="connsiteY5" fmla="*/ 82803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5495" y="82803"/>
                </a:moveTo>
                <a:cubicBezTo>
                  <a:pt x="15495" y="48767"/>
                  <a:pt x="43181" y="21082"/>
                  <a:pt x="77216" y="21082"/>
                </a:cubicBezTo>
                <a:cubicBezTo>
                  <a:pt x="111252" y="21082"/>
                  <a:pt x="138938" y="48767"/>
                  <a:pt x="138938" y="82803"/>
                </a:cubicBezTo>
                <a:cubicBezTo>
                  <a:pt x="138938" y="116839"/>
                  <a:pt x="111252" y="144526"/>
                  <a:pt x="77216" y="144526"/>
                </a:cubicBezTo>
                <a:cubicBezTo>
                  <a:pt x="43181" y="144526"/>
                  <a:pt x="15495" y="116839"/>
                  <a:pt x="15495" y="82803"/>
                </a:cubicBezTo>
                <a:lnTo>
                  <a:pt x="15495" y="82803"/>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89" name="Freeform 289"/>
          <p:cNvSpPr/>
          <p:nvPr/>
        </p:nvSpPr>
        <p:spPr>
          <a:xfrm>
            <a:off x="12900664" y="6416063"/>
            <a:ext cx="194709" cy="194709"/>
          </a:xfrm>
          <a:custGeom>
            <a:avLst/>
            <a:gdLst>
              <a:gd name="connsiteX0" fmla="*/ 15495 w 136905"/>
              <a:gd name="connsiteY0" fmla="*/ 82803 h 136905"/>
              <a:gd name="connsiteX1" fmla="*/ 77216 w 136905"/>
              <a:gd name="connsiteY1" fmla="*/ 21082 h 136905"/>
              <a:gd name="connsiteX2" fmla="*/ 138938 w 136905"/>
              <a:gd name="connsiteY2" fmla="*/ 82803 h 136905"/>
              <a:gd name="connsiteX3" fmla="*/ 77216 w 136905"/>
              <a:gd name="connsiteY3" fmla="*/ 144526 h 136905"/>
              <a:gd name="connsiteX4" fmla="*/ 15495 w 136905"/>
              <a:gd name="connsiteY4" fmla="*/ 82803 h 136905"/>
              <a:gd name="connsiteX5" fmla="*/ 15495 w 136905"/>
              <a:gd name="connsiteY5" fmla="*/ 82803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5495" y="82803"/>
                </a:moveTo>
                <a:cubicBezTo>
                  <a:pt x="15495" y="48767"/>
                  <a:pt x="43181" y="21082"/>
                  <a:pt x="77216" y="21082"/>
                </a:cubicBezTo>
                <a:cubicBezTo>
                  <a:pt x="111252" y="21082"/>
                  <a:pt x="138938" y="48767"/>
                  <a:pt x="138938" y="82803"/>
                </a:cubicBezTo>
                <a:cubicBezTo>
                  <a:pt x="138938" y="116839"/>
                  <a:pt x="111252" y="144526"/>
                  <a:pt x="77216" y="144526"/>
                </a:cubicBezTo>
                <a:cubicBezTo>
                  <a:pt x="43181" y="144526"/>
                  <a:pt x="15495" y="116839"/>
                  <a:pt x="15495" y="82803"/>
                </a:cubicBezTo>
                <a:lnTo>
                  <a:pt x="15495" y="82803"/>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0" name="Freeform 290"/>
          <p:cNvSpPr/>
          <p:nvPr/>
        </p:nvSpPr>
        <p:spPr>
          <a:xfrm>
            <a:off x="13839900" y="3255175"/>
            <a:ext cx="194709" cy="194709"/>
          </a:xfrm>
          <a:custGeom>
            <a:avLst/>
            <a:gdLst>
              <a:gd name="connsiteX0" fmla="*/ 16510 w 136905"/>
              <a:gd name="connsiteY0" fmla="*/ 83311 h 136905"/>
              <a:gd name="connsiteX1" fmla="*/ 78232 w 136905"/>
              <a:gd name="connsiteY1" fmla="*/ 21589 h 136905"/>
              <a:gd name="connsiteX2" fmla="*/ 139954 w 136905"/>
              <a:gd name="connsiteY2" fmla="*/ 83311 h 136905"/>
              <a:gd name="connsiteX3" fmla="*/ 78232 w 136905"/>
              <a:gd name="connsiteY3" fmla="*/ 145033 h 136905"/>
              <a:gd name="connsiteX4" fmla="*/ 16510 w 136905"/>
              <a:gd name="connsiteY4" fmla="*/ 83311 h 136905"/>
              <a:gd name="connsiteX5" fmla="*/ 16510 w 136905"/>
              <a:gd name="connsiteY5" fmla="*/ 8331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3311"/>
                </a:moveTo>
                <a:cubicBezTo>
                  <a:pt x="16510" y="49276"/>
                  <a:pt x="44196" y="21589"/>
                  <a:pt x="78232" y="21589"/>
                </a:cubicBezTo>
                <a:cubicBezTo>
                  <a:pt x="112268" y="21589"/>
                  <a:pt x="139954" y="49276"/>
                  <a:pt x="139954" y="83311"/>
                </a:cubicBezTo>
                <a:cubicBezTo>
                  <a:pt x="139954" y="117348"/>
                  <a:pt x="112268" y="145033"/>
                  <a:pt x="78232" y="145033"/>
                </a:cubicBezTo>
                <a:cubicBezTo>
                  <a:pt x="44196" y="145033"/>
                  <a:pt x="16510" y="117348"/>
                  <a:pt x="16510" y="83311"/>
                </a:cubicBezTo>
                <a:lnTo>
                  <a:pt x="16510" y="83311"/>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1" name="Freeform 291"/>
          <p:cNvSpPr/>
          <p:nvPr/>
        </p:nvSpPr>
        <p:spPr>
          <a:xfrm>
            <a:off x="13839900" y="3255175"/>
            <a:ext cx="194709" cy="194709"/>
          </a:xfrm>
          <a:custGeom>
            <a:avLst/>
            <a:gdLst>
              <a:gd name="connsiteX0" fmla="*/ 16510 w 136905"/>
              <a:gd name="connsiteY0" fmla="*/ 83311 h 136905"/>
              <a:gd name="connsiteX1" fmla="*/ 78232 w 136905"/>
              <a:gd name="connsiteY1" fmla="*/ 21589 h 136905"/>
              <a:gd name="connsiteX2" fmla="*/ 139954 w 136905"/>
              <a:gd name="connsiteY2" fmla="*/ 83311 h 136905"/>
              <a:gd name="connsiteX3" fmla="*/ 78232 w 136905"/>
              <a:gd name="connsiteY3" fmla="*/ 145033 h 136905"/>
              <a:gd name="connsiteX4" fmla="*/ 16510 w 136905"/>
              <a:gd name="connsiteY4" fmla="*/ 83311 h 136905"/>
              <a:gd name="connsiteX5" fmla="*/ 16510 w 136905"/>
              <a:gd name="connsiteY5" fmla="*/ 8331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3311"/>
                </a:moveTo>
                <a:cubicBezTo>
                  <a:pt x="16510" y="49276"/>
                  <a:pt x="44196" y="21589"/>
                  <a:pt x="78232" y="21589"/>
                </a:cubicBezTo>
                <a:cubicBezTo>
                  <a:pt x="112268" y="21589"/>
                  <a:pt x="139954" y="49276"/>
                  <a:pt x="139954" y="83311"/>
                </a:cubicBezTo>
                <a:cubicBezTo>
                  <a:pt x="139954" y="117348"/>
                  <a:pt x="112268" y="145033"/>
                  <a:pt x="78232" y="145033"/>
                </a:cubicBezTo>
                <a:cubicBezTo>
                  <a:pt x="44196" y="145033"/>
                  <a:pt x="16510" y="117348"/>
                  <a:pt x="16510" y="83311"/>
                </a:cubicBezTo>
                <a:lnTo>
                  <a:pt x="16510" y="8331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2" name="Freeform 292"/>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3" name="Freeform 293"/>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4" name="Freeform 294"/>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5" name="Freeform 295"/>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6" name="Freeform 296"/>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7" name="Freeform 297"/>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8" name="Freeform 298"/>
          <p:cNvSpPr/>
          <p:nvPr/>
        </p:nvSpPr>
        <p:spPr>
          <a:xfrm>
            <a:off x="12232362" y="3255175"/>
            <a:ext cx="194709" cy="194709"/>
          </a:xfrm>
          <a:custGeom>
            <a:avLst/>
            <a:gdLst>
              <a:gd name="connsiteX0" fmla="*/ 14478 w 136905"/>
              <a:gd name="connsiteY0" fmla="*/ 75691 h 136905"/>
              <a:gd name="connsiteX1" fmla="*/ 76200 w 136905"/>
              <a:gd name="connsiteY1" fmla="*/ 13970 h 136905"/>
              <a:gd name="connsiteX2" fmla="*/ 137922 w 136905"/>
              <a:gd name="connsiteY2" fmla="*/ 75691 h 136905"/>
              <a:gd name="connsiteX3" fmla="*/ 76200 w 136905"/>
              <a:gd name="connsiteY3" fmla="*/ 137413 h 136905"/>
              <a:gd name="connsiteX4" fmla="*/ 14478 w 136905"/>
              <a:gd name="connsiteY4" fmla="*/ 75691 h 136905"/>
              <a:gd name="connsiteX5" fmla="*/ 14478 w 136905"/>
              <a:gd name="connsiteY5" fmla="*/ 7569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4478" y="75691"/>
                </a:moveTo>
                <a:cubicBezTo>
                  <a:pt x="14478" y="41655"/>
                  <a:pt x="42164" y="13970"/>
                  <a:pt x="76200" y="13970"/>
                </a:cubicBezTo>
                <a:cubicBezTo>
                  <a:pt x="110236" y="13970"/>
                  <a:pt x="137922" y="41655"/>
                  <a:pt x="137922" y="75691"/>
                </a:cubicBezTo>
                <a:cubicBezTo>
                  <a:pt x="137922" y="109727"/>
                  <a:pt x="110236" y="137413"/>
                  <a:pt x="76200" y="137413"/>
                </a:cubicBezTo>
                <a:cubicBezTo>
                  <a:pt x="42164" y="137413"/>
                  <a:pt x="14478" y="109727"/>
                  <a:pt x="14478" y="75691"/>
                </a:cubicBezTo>
                <a:lnTo>
                  <a:pt x="14478" y="75691"/>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299" name="Freeform 299"/>
          <p:cNvSpPr/>
          <p:nvPr/>
        </p:nvSpPr>
        <p:spPr>
          <a:xfrm>
            <a:off x="12232362" y="3255175"/>
            <a:ext cx="194709" cy="194709"/>
          </a:xfrm>
          <a:custGeom>
            <a:avLst/>
            <a:gdLst>
              <a:gd name="connsiteX0" fmla="*/ 14478 w 136905"/>
              <a:gd name="connsiteY0" fmla="*/ 75691 h 136905"/>
              <a:gd name="connsiteX1" fmla="*/ 76200 w 136905"/>
              <a:gd name="connsiteY1" fmla="*/ 13970 h 136905"/>
              <a:gd name="connsiteX2" fmla="*/ 137922 w 136905"/>
              <a:gd name="connsiteY2" fmla="*/ 75691 h 136905"/>
              <a:gd name="connsiteX3" fmla="*/ 76200 w 136905"/>
              <a:gd name="connsiteY3" fmla="*/ 137413 h 136905"/>
              <a:gd name="connsiteX4" fmla="*/ 14478 w 136905"/>
              <a:gd name="connsiteY4" fmla="*/ 75691 h 136905"/>
              <a:gd name="connsiteX5" fmla="*/ 14478 w 136905"/>
              <a:gd name="connsiteY5" fmla="*/ 7569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4478" y="75691"/>
                </a:moveTo>
                <a:cubicBezTo>
                  <a:pt x="14478" y="41655"/>
                  <a:pt x="42164" y="13970"/>
                  <a:pt x="76200" y="13970"/>
                </a:cubicBezTo>
                <a:cubicBezTo>
                  <a:pt x="110236" y="13970"/>
                  <a:pt x="137922" y="41655"/>
                  <a:pt x="137922" y="75691"/>
                </a:cubicBezTo>
                <a:cubicBezTo>
                  <a:pt x="137922" y="109727"/>
                  <a:pt x="110236" y="137413"/>
                  <a:pt x="76200" y="137413"/>
                </a:cubicBezTo>
                <a:cubicBezTo>
                  <a:pt x="42164" y="137413"/>
                  <a:pt x="14478" y="109727"/>
                  <a:pt x="14478" y="75691"/>
                </a:cubicBezTo>
                <a:lnTo>
                  <a:pt x="14478" y="7569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0" name="Freeform 300"/>
          <p:cNvSpPr/>
          <p:nvPr/>
        </p:nvSpPr>
        <p:spPr>
          <a:xfrm>
            <a:off x="15104255" y="4645966"/>
            <a:ext cx="194709" cy="194709"/>
          </a:xfrm>
          <a:custGeom>
            <a:avLst/>
            <a:gdLst>
              <a:gd name="connsiteX0" fmla="*/ 20574 w 136905"/>
              <a:gd name="connsiteY0" fmla="*/ 76200 h 136905"/>
              <a:gd name="connsiteX1" fmla="*/ 82297 w 136905"/>
              <a:gd name="connsiteY1" fmla="*/ 14477 h 136905"/>
              <a:gd name="connsiteX2" fmla="*/ 144019 w 136905"/>
              <a:gd name="connsiteY2" fmla="*/ 76200 h 136905"/>
              <a:gd name="connsiteX3" fmla="*/ 82297 w 136905"/>
              <a:gd name="connsiteY3" fmla="*/ 137921 h 136905"/>
              <a:gd name="connsiteX4" fmla="*/ 20574 w 136905"/>
              <a:gd name="connsiteY4" fmla="*/ 76200 h 136905"/>
              <a:gd name="connsiteX5" fmla="*/ 20574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0574" y="76200"/>
                </a:moveTo>
                <a:cubicBezTo>
                  <a:pt x="20574" y="42164"/>
                  <a:pt x="48260" y="14477"/>
                  <a:pt x="82297" y="14477"/>
                </a:cubicBezTo>
                <a:cubicBezTo>
                  <a:pt x="116333" y="14477"/>
                  <a:pt x="144019" y="42164"/>
                  <a:pt x="144019" y="76200"/>
                </a:cubicBezTo>
                <a:cubicBezTo>
                  <a:pt x="144019" y="110235"/>
                  <a:pt x="116333" y="137921"/>
                  <a:pt x="82297" y="137921"/>
                </a:cubicBezTo>
                <a:cubicBezTo>
                  <a:pt x="48260" y="137921"/>
                  <a:pt x="20574" y="110235"/>
                  <a:pt x="20574" y="76200"/>
                </a:cubicBezTo>
                <a:lnTo>
                  <a:pt x="20574" y="7620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1" name="Freeform 301"/>
          <p:cNvSpPr/>
          <p:nvPr/>
        </p:nvSpPr>
        <p:spPr>
          <a:xfrm>
            <a:off x="15104255" y="4645966"/>
            <a:ext cx="194709" cy="194709"/>
          </a:xfrm>
          <a:custGeom>
            <a:avLst/>
            <a:gdLst>
              <a:gd name="connsiteX0" fmla="*/ 20574 w 136905"/>
              <a:gd name="connsiteY0" fmla="*/ 76200 h 136905"/>
              <a:gd name="connsiteX1" fmla="*/ 82297 w 136905"/>
              <a:gd name="connsiteY1" fmla="*/ 14477 h 136905"/>
              <a:gd name="connsiteX2" fmla="*/ 144019 w 136905"/>
              <a:gd name="connsiteY2" fmla="*/ 76200 h 136905"/>
              <a:gd name="connsiteX3" fmla="*/ 82297 w 136905"/>
              <a:gd name="connsiteY3" fmla="*/ 137921 h 136905"/>
              <a:gd name="connsiteX4" fmla="*/ 20574 w 136905"/>
              <a:gd name="connsiteY4" fmla="*/ 76200 h 136905"/>
              <a:gd name="connsiteX5" fmla="*/ 20574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0574" y="76200"/>
                </a:moveTo>
                <a:cubicBezTo>
                  <a:pt x="20574" y="42164"/>
                  <a:pt x="48260" y="14477"/>
                  <a:pt x="82297" y="14477"/>
                </a:cubicBezTo>
                <a:cubicBezTo>
                  <a:pt x="116333" y="14477"/>
                  <a:pt x="144019" y="42164"/>
                  <a:pt x="144019" y="76200"/>
                </a:cubicBezTo>
                <a:cubicBezTo>
                  <a:pt x="144019" y="110235"/>
                  <a:pt x="116333" y="137921"/>
                  <a:pt x="82297" y="137921"/>
                </a:cubicBezTo>
                <a:cubicBezTo>
                  <a:pt x="48260" y="137921"/>
                  <a:pt x="20574" y="110235"/>
                  <a:pt x="20574" y="76200"/>
                </a:cubicBezTo>
                <a:lnTo>
                  <a:pt x="20574"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2" name="Freeform 302"/>
          <p:cNvSpPr/>
          <p:nvPr/>
        </p:nvSpPr>
        <p:spPr>
          <a:xfrm>
            <a:off x="14670762" y="4356970"/>
            <a:ext cx="194709" cy="194709"/>
          </a:xfrm>
          <a:custGeom>
            <a:avLst/>
            <a:gdLst>
              <a:gd name="connsiteX0" fmla="*/ 19050 w 136905"/>
              <a:gd name="connsiteY0" fmla="*/ 81279 h 136905"/>
              <a:gd name="connsiteX1" fmla="*/ 80772 w 136905"/>
              <a:gd name="connsiteY1" fmla="*/ 19557 h 136905"/>
              <a:gd name="connsiteX2" fmla="*/ 142494 w 136905"/>
              <a:gd name="connsiteY2" fmla="*/ 81279 h 136905"/>
              <a:gd name="connsiteX3" fmla="*/ 80772 w 136905"/>
              <a:gd name="connsiteY3" fmla="*/ 143001 h 136905"/>
              <a:gd name="connsiteX4" fmla="*/ 19050 w 136905"/>
              <a:gd name="connsiteY4" fmla="*/ 81279 h 136905"/>
              <a:gd name="connsiteX5" fmla="*/ 19050 w 1369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81279"/>
                </a:moveTo>
                <a:cubicBezTo>
                  <a:pt x="19050" y="47244"/>
                  <a:pt x="46736" y="19557"/>
                  <a:pt x="80772" y="19557"/>
                </a:cubicBezTo>
                <a:cubicBezTo>
                  <a:pt x="114808" y="19557"/>
                  <a:pt x="142494" y="47244"/>
                  <a:pt x="142494" y="81279"/>
                </a:cubicBezTo>
                <a:cubicBezTo>
                  <a:pt x="142494" y="115316"/>
                  <a:pt x="114808" y="143001"/>
                  <a:pt x="80772" y="143001"/>
                </a:cubicBezTo>
                <a:cubicBezTo>
                  <a:pt x="46736" y="143001"/>
                  <a:pt x="19050" y="115316"/>
                  <a:pt x="19050" y="81279"/>
                </a:cubicBezTo>
                <a:lnTo>
                  <a:pt x="19050" y="8127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3" name="Freeform 303"/>
          <p:cNvSpPr/>
          <p:nvPr/>
        </p:nvSpPr>
        <p:spPr>
          <a:xfrm>
            <a:off x="14670762" y="4356970"/>
            <a:ext cx="194709" cy="194709"/>
          </a:xfrm>
          <a:custGeom>
            <a:avLst/>
            <a:gdLst>
              <a:gd name="connsiteX0" fmla="*/ 19050 w 136905"/>
              <a:gd name="connsiteY0" fmla="*/ 81279 h 136905"/>
              <a:gd name="connsiteX1" fmla="*/ 80772 w 136905"/>
              <a:gd name="connsiteY1" fmla="*/ 19557 h 136905"/>
              <a:gd name="connsiteX2" fmla="*/ 142494 w 136905"/>
              <a:gd name="connsiteY2" fmla="*/ 81279 h 136905"/>
              <a:gd name="connsiteX3" fmla="*/ 80772 w 136905"/>
              <a:gd name="connsiteY3" fmla="*/ 143001 h 136905"/>
              <a:gd name="connsiteX4" fmla="*/ 19050 w 136905"/>
              <a:gd name="connsiteY4" fmla="*/ 81279 h 136905"/>
              <a:gd name="connsiteX5" fmla="*/ 19050 w 1369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81279"/>
                </a:moveTo>
                <a:cubicBezTo>
                  <a:pt x="19050" y="47244"/>
                  <a:pt x="46736" y="19557"/>
                  <a:pt x="80772" y="19557"/>
                </a:cubicBezTo>
                <a:cubicBezTo>
                  <a:pt x="114808" y="19557"/>
                  <a:pt x="142494" y="47244"/>
                  <a:pt x="142494" y="81279"/>
                </a:cubicBezTo>
                <a:cubicBezTo>
                  <a:pt x="142494" y="115316"/>
                  <a:pt x="114808" y="143001"/>
                  <a:pt x="80772" y="143001"/>
                </a:cubicBezTo>
                <a:cubicBezTo>
                  <a:pt x="46736" y="143001"/>
                  <a:pt x="19050" y="115316"/>
                  <a:pt x="19050" y="81279"/>
                </a:cubicBezTo>
                <a:lnTo>
                  <a:pt x="19050" y="8127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4" name="Freeform 304"/>
          <p:cNvSpPr/>
          <p:nvPr/>
        </p:nvSpPr>
        <p:spPr>
          <a:xfrm>
            <a:off x="14146957" y="6325752"/>
            <a:ext cx="176647" cy="176647"/>
          </a:xfrm>
          <a:custGeom>
            <a:avLst/>
            <a:gdLst>
              <a:gd name="connsiteX0" fmla="*/ 12446 w 124205"/>
              <a:gd name="connsiteY0" fmla="*/ 71627 h 124205"/>
              <a:gd name="connsiteX1" fmla="*/ 74169 w 124205"/>
              <a:gd name="connsiteY1" fmla="*/ 9905 h 124205"/>
              <a:gd name="connsiteX2" fmla="*/ 135890 w 124205"/>
              <a:gd name="connsiteY2" fmla="*/ 71627 h 124205"/>
              <a:gd name="connsiteX3" fmla="*/ 74169 w 124205"/>
              <a:gd name="connsiteY3" fmla="*/ 133350 h 124205"/>
              <a:gd name="connsiteX4" fmla="*/ 12446 w 124205"/>
              <a:gd name="connsiteY4" fmla="*/ 71627 h 124205"/>
              <a:gd name="connsiteX5" fmla="*/ 12446 w 1242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1627"/>
                </a:moveTo>
                <a:cubicBezTo>
                  <a:pt x="12446" y="37591"/>
                  <a:pt x="40132" y="9905"/>
                  <a:pt x="74169" y="9905"/>
                </a:cubicBezTo>
                <a:cubicBezTo>
                  <a:pt x="108205" y="9905"/>
                  <a:pt x="135890" y="37591"/>
                  <a:pt x="135890" y="71627"/>
                </a:cubicBezTo>
                <a:cubicBezTo>
                  <a:pt x="135890" y="105664"/>
                  <a:pt x="108205" y="133350"/>
                  <a:pt x="74169" y="133350"/>
                </a:cubicBezTo>
                <a:cubicBezTo>
                  <a:pt x="40132" y="133350"/>
                  <a:pt x="12446" y="105664"/>
                  <a:pt x="12446" y="71627"/>
                </a:cubicBezTo>
                <a:lnTo>
                  <a:pt x="12446" y="71627"/>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5" name="Freeform 305"/>
          <p:cNvSpPr/>
          <p:nvPr/>
        </p:nvSpPr>
        <p:spPr>
          <a:xfrm>
            <a:off x="14146957" y="6325752"/>
            <a:ext cx="176647" cy="176647"/>
          </a:xfrm>
          <a:custGeom>
            <a:avLst/>
            <a:gdLst>
              <a:gd name="connsiteX0" fmla="*/ 12446 w 124205"/>
              <a:gd name="connsiteY0" fmla="*/ 71627 h 124205"/>
              <a:gd name="connsiteX1" fmla="*/ 74169 w 124205"/>
              <a:gd name="connsiteY1" fmla="*/ 9905 h 124205"/>
              <a:gd name="connsiteX2" fmla="*/ 135890 w 124205"/>
              <a:gd name="connsiteY2" fmla="*/ 71627 h 124205"/>
              <a:gd name="connsiteX3" fmla="*/ 74169 w 124205"/>
              <a:gd name="connsiteY3" fmla="*/ 133350 h 124205"/>
              <a:gd name="connsiteX4" fmla="*/ 12446 w 124205"/>
              <a:gd name="connsiteY4" fmla="*/ 71627 h 124205"/>
              <a:gd name="connsiteX5" fmla="*/ 12446 w 1242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1627"/>
                </a:moveTo>
                <a:cubicBezTo>
                  <a:pt x="12446" y="37591"/>
                  <a:pt x="40132" y="9905"/>
                  <a:pt x="74169" y="9905"/>
                </a:cubicBezTo>
                <a:cubicBezTo>
                  <a:pt x="108205" y="9905"/>
                  <a:pt x="135890" y="37591"/>
                  <a:pt x="135890" y="71627"/>
                </a:cubicBezTo>
                <a:cubicBezTo>
                  <a:pt x="135890" y="105664"/>
                  <a:pt x="108205" y="133350"/>
                  <a:pt x="74169" y="133350"/>
                </a:cubicBezTo>
                <a:cubicBezTo>
                  <a:pt x="40132" y="133350"/>
                  <a:pt x="12446" y="105664"/>
                  <a:pt x="12446" y="71627"/>
                </a:cubicBezTo>
                <a:lnTo>
                  <a:pt x="12446" y="7162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6" name="Freeform 306"/>
          <p:cNvSpPr/>
          <p:nvPr/>
        </p:nvSpPr>
        <p:spPr>
          <a:xfrm>
            <a:off x="11238940" y="3797041"/>
            <a:ext cx="194709" cy="176647"/>
          </a:xfrm>
          <a:custGeom>
            <a:avLst/>
            <a:gdLst>
              <a:gd name="connsiteX0" fmla="*/ 19558 w 136905"/>
              <a:gd name="connsiteY0" fmla="*/ 74167 h 124205"/>
              <a:gd name="connsiteX1" fmla="*/ 81280 w 136905"/>
              <a:gd name="connsiteY1" fmla="*/ 12445 h 124205"/>
              <a:gd name="connsiteX2" fmla="*/ 143002 w 136905"/>
              <a:gd name="connsiteY2" fmla="*/ 74167 h 124205"/>
              <a:gd name="connsiteX3" fmla="*/ 81280 w 136905"/>
              <a:gd name="connsiteY3" fmla="*/ 135889 h 124205"/>
              <a:gd name="connsiteX4" fmla="*/ 19558 w 136905"/>
              <a:gd name="connsiteY4" fmla="*/ 74167 h 124205"/>
              <a:gd name="connsiteX5" fmla="*/ 19558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558" y="74167"/>
                </a:moveTo>
                <a:cubicBezTo>
                  <a:pt x="19558" y="40131"/>
                  <a:pt x="47244" y="12445"/>
                  <a:pt x="81280" y="12445"/>
                </a:cubicBezTo>
                <a:cubicBezTo>
                  <a:pt x="115316" y="12445"/>
                  <a:pt x="143002" y="40131"/>
                  <a:pt x="143002" y="74167"/>
                </a:cubicBezTo>
                <a:cubicBezTo>
                  <a:pt x="143002" y="108203"/>
                  <a:pt x="115316" y="135889"/>
                  <a:pt x="81280" y="135889"/>
                </a:cubicBezTo>
                <a:cubicBezTo>
                  <a:pt x="47244" y="135889"/>
                  <a:pt x="19558" y="108203"/>
                  <a:pt x="19558" y="74167"/>
                </a:cubicBezTo>
                <a:lnTo>
                  <a:pt x="19558" y="7416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7" name="Freeform 307"/>
          <p:cNvSpPr/>
          <p:nvPr/>
        </p:nvSpPr>
        <p:spPr>
          <a:xfrm>
            <a:off x="11238940" y="3797041"/>
            <a:ext cx="194709" cy="176647"/>
          </a:xfrm>
          <a:custGeom>
            <a:avLst/>
            <a:gdLst>
              <a:gd name="connsiteX0" fmla="*/ 19558 w 136905"/>
              <a:gd name="connsiteY0" fmla="*/ 74167 h 124205"/>
              <a:gd name="connsiteX1" fmla="*/ 81280 w 136905"/>
              <a:gd name="connsiteY1" fmla="*/ 12445 h 124205"/>
              <a:gd name="connsiteX2" fmla="*/ 143002 w 136905"/>
              <a:gd name="connsiteY2" fmla="*/ 74167 h 124205"/>
              <a:gd name="connsiteX3" fmla="*/ 81280 w 136905"/>
              <a:gd name="connsiteY3" fmla="*/ 135889 h 124205"/>
              <a:gd name="connsiteX4" fmla="*/ 19558 w 136905"/>
              <a:gd name="connsiteY4" fmla="*/ 74167 h 124205"/>
              <a:gd name="connsiteX5" fmla="*/ 19558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558" y="74167"/>
                </a:moveTo>
                <a:cubicBezTo>
                  <a:pt x="19558" y="40131"/>
                  <a:pt x="47244" y="12445"/>
                  <a:pt x="81280" y="12445"/>
                </a:cubicBezTo>
                <a:cubicBezTo>
                  <a:pt x="115316" y="12445"/>
                  <a:pt x="143002" y="40131"/>
                  <a:pt x="143002" y="74167"/>
                </a:cubicBezTo>
                <a:cubicBezTo>
                  <a:pt x="143002" y="108203"/>
                  <a:pt x="115316" y="135889"/>
                  <a:pt x="81280" y="135889"/>
                </a:cubicBezTo>
                <a:cubicBezTo>
                  <a:pt x="47244" y="135889"/>
                  <a:pt x="19558" y="108203"/>
                  <a:pt x="19558" y="74167"/>
                </a:cubicBezTo>
                <a:lnTo>
                  <a:pt x="19558"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8" name="Freeform 308"/>
          <p:cNvSpPr/>
          <p:nvPr/>
        </p:nvSpPr>
        <p:spPr>
          <a:xfrm>
            <a:off x="10299704" y="5892259"/>
            <a:ext cx="194709" cy="194709"/>
          </a:xfrm>
          <a:custGeom>
            <a:avLst/>
            <a:gdLst>
              <a:gd name="connsiteX0" fmla="*/ 13970 w 136905"/>
              <a:gd name="connsiteY0" fmla="*/ 82296 h 136905"/>
              <a:gd name="connsiteX1" fmla="*/ 75693 w 136905"/>
              <a:gd name="connsiteY1" fmla="*/ 20574 h 136905"/>
              <a:gd name="connsiteX2" fmla="*/ 137414 w 136905"/>
              <a:gd name="connsiteY2" fmla="*/ 82296 h 136905"/>
              <a:gd name="connsiteX3" fmla="*/ 75693 w 136905"/>
              <a:gd name="connsiteY3" fmla="*/ 144018 h 136905"/>
              <a:gd name="connsiteX4" fmla="*/ 13970 w 136905"/>
              <a:gd name="connsiteY4" fmla="*/ 82296 h 136905"/>
              <a:gd name="connsiteX5" fmla="*/ 1397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2296"/>
                </a:moveTo>
                <a:cubicBezTo>
                  <a:pt x="13970" y="48260"/>
                  <a:pt x="41656" y="20574"/>
                  <a:pt x="75693" y="20574"/>
                </a:cubicBezTo>
                <a:cubicBezTo>
                  <a:pt x="109728" y="20574"/>
                  <a:pt x="137414" y="48260"/>
                  <a:pt x="137414" y="82296"/>
                </a:cubicBezTo>
                <a:cubicBezTo>
                  <a:pt x="137414" y="116332"/>
                  <a:pt x="109728" y="144018"/>
                  <a:pt x="75693" y="144018"/>
                </a:cubicBezTo>
                <a:cubicBezTo>
                  <a:pt x="41656" y="144018"/>
                  <a:pt x="13970" y="116332"/>
                  <a:pt x="13970" y="82296"/>
                </a:cubicBezTo>
                <a:lnTo>
                  <a:pt x="13970" y="82296"/>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09" name="Freeform 309"/>
          <p:cNvSpPr/>
          <p:nvPr/>
        </p:nvSpPr>
        <p:spPr>
          <a:xfrm>
            <a:off x="10299704" y="5892259"/>
            <a:ext cx="194709" cy="194709"/>
          </a:xfrm>
          <a:custGeom>
            <a:avLst/>
            <a:gdLst>
              <a:gd name="connsiteX0" fmla="*/ 13970 w 136905"/>
              <a:gd name="connsiteY0" fmla="*/ 82296 h 136905"/>
              <a:gd name="connsiteX1" fmla="*/ 75693 w 136905"/>
              <a:gd name="connsiteY1" fmla="*/ 20574 h 136905"/>
              <a:gd name="connsiteX2" fmla="*/ 137414 w 136905"/>
              <a:gd name="connsiteY2" fmla="*/ 82296 h 136905"/>
              <a:gd name="connsiteX3" fmla="*/ 75693 w 136905"/>
              <a:gd name="connsiteY3" fmla="*/ 144018 h 136905"/>
              <a:gd name="connsiteX4" fmla="*/ 13970 w 136905"/>
              <a:gd name="connsiteY4" fmla="*/ 82296 h 136905"/>
              <a:gd name="connsiteX5" fmla="*/ 1397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2296"/>
                </a:moveTo>
                <a:cubicBezTo>
                  <a:pt x="13970" y="48260"/>
                  <a:pt x="41656" y="20574"/>
                  <a:pt x="75693" y="20574"/>
                </a:cubicBezTo>
                <a:cubicBezTo>
                  <a:pt x="109728" y="20574"/>
                  <a:pt x="137414" y="48260"/>
                  <a:pt x="137414" y="82296"/>
                </a:cubicBezTo>
                <a:cubicBezTo>
                  <a:pt x="137414" y="116332"/>
                  <a:pt x="109728" y="144018"/>
                  <a:pt x="75693" y="144018"/>
                </a:cubicBezTo>
                <a:cubicBezTo>
                  <a:pt x="41656" y="144018"/>
                  <a:pt x="13970" y="116332"/>
                  <a:pt x="13970" y="82296"/>
                </a:cubicBezTo>
                <a:lnTo>
                  <a:pt x="13970"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10" name="Freeform 310"/>
          <p:cNvSpPr/>
          <p:nvPr/>
        </p:nvSpPr>
        <p:spPr>
          <a:xfrm>
            <a:off x="14670762" y="2117254"/>
            <a:ext cx="194709" cy="176647"/>
          </a:xfrm>
          <a:custGeom>
            <a:avLst/>
            <a:gdLst>
              <a:gd name="connsiteX0" fmla="*/ 19050 w 136905"/>
              <a:gd name="connsiteY0" fmla="*/ 74167 h 124205"/>
              <a:gd name="connsiteX1" fmla="*/ 80772 w 136905"/>
              <a:gd name="connsiteY1" fmla="*/ 12445 h 124205"/>
              <a:gd name="connsiteX2" fmla="*/ 142494 w 136905"/>
              <a:gd name="connsiteY2" fmla="*/ 74167 h 124205"/>
              <a:gd name="connsiteX3" fmla="*/ 80772 w 136905"/>
              <a:gd name="connsiteY3" fmla="*/ 135889 h 124205"/>
              <a:gd name="connsiteX4" fmla="*/ 19050 w 136905"/>
              <a:gd name="connsiteY4" fmla="*/ 74167 h 124205"/>
              <a:gd name="connsiteX5" fmla="*/ 19050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050" y="74167"/>
                </a:moveTo>
                <a:cubicBezTo>
                  <a:pt x="19050" y="40131"/>
                  <a:pt x="46736" y="12445"/>
                  <a:pt x="80772" y="12445"/>
                </a:cubicBezTo>
                <a:cubicBezTo>
                  <a:pt x="114808" y="12445"/>
                  <a:pt x="142494" y="40131"/>
                  <a:pt x="142494" y="74167"/>
                </a:cubicBezTo>
                <a:cubicBezTo>
                  <a:pt x="142494" y="108203"/>
                  <a:pt x="114808" y="135889"/>
                  <a:pt x="80772" y="135889"/>
                </a:cubicBezTo>
                <a:cubicBezTo>
                  <a:pt x="46736" y="135889"/>
                  <a:pt x="19050" y="108203"/>
                  <a:pt x="19050" y="74167"/>
                </a:cubicBezTo>
                <a:lnTo>
                  <a:pt x="19050" y="74167"/>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11" name="Freeform 311"/>
          <p:cNvSpPr/>
          <p:nvPr/>
        </p:nvSpPr>
        <p:spPr>
          <a:xfrm>
            <a:off x="14670762" y="2117254"/>
            <a:ext cx="194709" cy="176647"/>
          </a:xfrm>
          <a:custGeom>
            <a:avLst/>
            <a:gdLst>
              <a:gd name="connsiteX0" fmla="*/ 19050 w 136905"/>
              <a:gd name="connsiteY0" fmla="*/ 74167 h 124205"/>
              <a:gd name="connsiteX1" fmla="*/ 80772 w 136905"/>
              <a:gd name="connsiteY1" fmla="*/ 12445 h 124205"/>
              <a:gd name="connsiteX2" fmla="*/ 142494 w 136905"/>
              <a:gd name="connsiteY2" fmla="*/ 74167 h 124205"/>
              <a:gd name="connsiteX3" fmla="*/ 80772 w 136905"/>
              <a:gd name="connsiteY3" fmla="*/ 135889 h 124205"/>
              <a:gd name="connsiteX4" fmla="*/ 19050 w 136905"/>
              <a:gd name="connsiteY4" fmla="*/ 74167 h 124205"/>
              <a:gd name="connsiteX5" fmla="*/ 19050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050" y="74167"/>
                </a:moveTo>
                <a:cubicBezTo>
                  <a:pt x="19050" y="40131"/>
                  <a:pt x="46736" y="12445"/>
                  <a:pt x="80772" y="12445"/>
                </a:cubicBezTo>
                <a:cubicBezTo>
                  <a:pt x="114808" y="12445"/>
                  <a:pt x="142494" y="40131"/>
                  <a:pt x="142494" y="74167"/>
                </a:cubicBezTo>
                <a:cubicBezTo>
                  <a:pt x="142494" y="108203"/>
                  <a:pt x="114808" y="135889"/>
                  <a:pt x="80772" y="135889"/>
                </a:cubicBezTo>
                <a:cubicBezTo>
                  <a:pt x="46736" y="135889"/>
                  <a:pt x="19050" y="108203"/>
                  <a:pt x="19050" y="74167"/>
                </a:cubicBezTo>
                <a:lnTo>
                  <a:pt x="19050"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12" name="Freeform 312"/>
          <p:cNvSpPr/>
          <p:nvPr/>
        </p:nvSpPr>
        <p:spPr>
          <a:xfrm>
            <a:off x="13063224" y="5458766"/>
            <a:ext cx="194709" cy="194709"/>
          </a:xfrm>
          <a:custGeom>
            <a:avLst/>
            <a:gdLst>
              <a:gd name="connsiteX0" fmla="*/ 21590 w 136905"/>
              <a:gd name="connsiteY0" fmla="*/ 76200 h 136905"/>
              <a:gd name="connsiteX1" fmla="*/ 83312 w 136905"/>
              <a:gd name="connsiteY1" fmla="*/ 14478 h 136905"/>
              <a:gd name="connsiteX2" fmla="*/ 145034 w 136905"/>
              <a:gd name="connsiteY2" fmla="*/ 76200 h 136905"/>
              <a:gd name="connsiteX3" fmla="*/ 83312 w 136905"/>
              <a:gd name="connsiteY3" fmla="*/ 137922 h 136905"/>
              <a:gd name="connsiteX4" fmla="*/ 21590 w 136905"/>
              <a:gd name="connsiteY4" fmla="*/ 76200 h 136905"/>
              <a:gd name="connsiteX5" fmla="*/ 21590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6200"/>
                </a:moveTo>
                <a:cubicBezTo>
                  <a:pt x="21590" y="42164"/>
                  <a:pt x="49276" y="14478"/>
                  <a:pt x="83312" y="14478"/>
                </a:cubicBezTo>
                <a:cubicBezTo>
                  <a:pt x="117348" y="14478"/>
                  <a:pt x="145034" y="42164"/>
                  <a:pt x="145034" y="76200"/>
                </a:cubicBezTo>
                <a:cubicBezTo>
                  <a:pt x="145034" y="110236"/>
                  <a:pt x="117348" y="137922"/>
                  <a:pt x="83312" y="137922"/>
                </a:cubicBezTo>
                <a:cubicBezTo>
                  <a:pt x="49276" y="137922"/>
                  <a:pt x="21590" y="110236"/>
                  <a:pt x="21590" y="76200"/>
                </a:cubicBezTo>
                <a:lnTo>
                  <a:pt x="21590" y="76200"/>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13" name="Freeform 313"/>
          <p:cNvSpPr/>
          <p:nvPr/>
        </p:nvSpPr>
        <p:spPr>
          <a:xfrm>
            <a:off x="13063224" y="5458766"/>
            <a:ext cx="194709" cy="194709"/>
          </a:xfrm>
          <a:custGeom>
            <a:avLst/>
            <a:gdLst>
              <a:gd name="connsiteX0" fmla="*/ 21590 w 136905"/>
              <a:gd name="connsiteY0" fmla="*/ 76200 h 136905"/>
              <a:gd name="connsiteX1" fmla="*/ 83312 w 136905"/>
              <a:gd name="connsiteY1" fmla="*/ 14478 h 136905"/>
              <a:gd name="connsiteX2" fmla="*/ 145034 w 136905"/>
              <a:gd name="connsiteY2" fmla="*/ 76200 h 136905"/>
              <a:gd name="connsiteX3" fmla="*/ 83312 w 136905"/>
              <a:gd name="connsiteY3" fmla="*/ 137922 h 136905"/>
              <a:gd name="connsiteX4" fmla="*/ 21590 w 136905"/>
              <a:gd name="connsiteY4" fmla="*/ 76200 h 136905"/>
              <a:gd name="connsiteX5" fmla="*/ 21590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6200"/>
                </a:moveTo>
                <a:cubicBezTo>
                  <a:pt x="21590" y="42164"/>
                  <a:pt x="49276" y="14478"/>
                  <a:pt x="83312" y="14478"/>
                </a:cubicBezTo>
                <a:cubicBezTo>
                  <a:pt x="117348" y="14478"/>
                  <a:pt x="145034" y="42164"/>
                  <a:pt x="145034" y="76200"/>
                </a:cubicBezTo>
                <a:cubicBezTo>
                  <a:pt x="145034" y="110236"/>
                  <a:pt x="117348" y="137922"/>
                  <a:pt x="83312" y="137922"/>
                </a:cubicBezTo>
                <a:cubicBezTo>
                  <a:pt x="49276" y="137922"/>
                  <a:pt x="21590" y="110236"/>
                  <a:pt x="21590" y="76200"/>
                </a:cubicBezTo>
                <a:lnTo>
                  <a:pt x="21590"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14" name="Freeform 314"/>
          <p:cNvSpPr/>
          <p:nvPr/>
        </p:nvSpPr>
        <p:spPr>
          <a:xfrm>
            <a:off x="11979491" y="1286392"/>
            <a:ext cx="1549376" cy="6877732"/>
          </a:xfrm>
          <a:custGeom>
            <a:avLst/>
            <a:gdLst>
              <a:gd name="connsiteX0" fmla="*/ 635381 w 1089405"/>
              <a:gd name="connsiteY0" fmla="*/ 9905 h 4835905"/>
              <a:gd name="connsiteX1" fmla="*/ 1101852 w 1089405"/>
              <a:gd name="connsiteY1" fmla="*/ 2096007 h 4835905"/>
              <a:gd name="connsiteX2" fmla="*/ 16510 w 1089405"/>
              <a:gd name="connsiteY2" fmla="*/ 3496309 h 4835905"/>
              <a:gd name="connsiteX3" fmla="*/ 473583 w 1089405"/>
              <a:gd name="connsiteY3" fmla="*/ 4839461 h 4835905"/>
            </a:gdLst>
            <a:ahLst/>
            <a:cxnLst>
              <a:cxn ang="0">
                <a:pos x="connsiteX0" y="connsiteY0"/>
              </a:cxn>
              <a:cxn ang="0">
                <a:pos x="connsiteX1" y="connsiteY1"/>
              </a:cxn>
              <a:cxn ang="0">
                <a:pos x="connsiteX2" y="connsiteY2"/>
              </a:cxn>
              <a:cxn ang="0">
                <a:pos x="connsiteX3" y="connsiteY3"/>
              </a:cxn>
            </a:cxnLst>
            <a:rect l="l" t="t" r="r" b="b"/>
            <a:pathLst>
              <a:path w="1089405" h="4835905">
                <a:moveTo>
                  <a:pt x="635381" y="9905"/>
                </a:moveTo>
                <a:cubicBezTo>
                  <a:pt x="920243" y="762380"/>
                  <a:pt x="1204976" y="1514983"/>
                  <a:pt x="1101852" y="2096007"/>
                </a:cubicBezTo>
                <a:cubicBezTo>
                  <a:pt x="998728" y="2677160"/>
                  <a:pt x="121285" y="3039110"/>
                  <a:pt x="16510" y="3496309"/>
                </a:cubicBezTo>
                <a:cubicBezTo>
                  <a:pt x="-88137" y="3953509"/>
                  <a:pt x="192659" y="4396485"/>
                  <a:pt x="473583" y="4839461"/>
                </a:cubicBezTo>
              </a:path>
            </a:pathLst>
          </a:custGeom>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15" name="Freeform 315"/>
          <p:cNvSpPr/>
          <p:nvPr/>
        </p:nvSpPr>
        <p:spPr>
          <a:xfrm>
            <a:off x="11166690" y="1304454"/>
            <a:ext cx="3789092" cy="7076416"/>
          </a:xfrm>
          <a:custGeom>
            <a:avLst/>
            <a:gdLst>
              <a:gd name="connsiteX0" fmla="*/ 17018 w 2664205"/>
              <a:gd name="connsiteY0" fmla="*/ 17017 h 4975605"/>
              <a:gd name="connsiteX1" fmla="*/ 731139 w 2664205"/>
              <a:gd name="connsiteY1" fmla="*/ 1779016 h 4975605"/>
              <a:gd name="connsiteX2" fmla="*/ 2006854 w 2664205"/>
              <a:gd name="connsiteY2" fmla="*/ 2855214 h 4975605"/>
              <a:gd name="connsiteX3" fmla="*/ 2673350 w 2664205"/>
              <a:gd name="connsiteY3" fmla="*/ 4979161 h 4975605"/>
            </a:gdLst>
            <a:ahLst/>
            <a:cxnLst>
              <a:cxn ang="0">
                <a:pos x="connsiteX0" y="connsiteY0"/>
              </a:cxn>
              <a:cxn ang="0">
                <a:pos x="connsiteX1" y="connsiteY1"/>
              </a:cxn>
              <a:cxn ang="0">
                <a:pos x="connsiteX2" y="connsiteY2"/>
              </a:cxn>
              <a:cxn ang="0">
                <a:pos x="connsiteX3" y="connsiteY3"/>
              </a:cxn>
            </a:cxnLst>
            <a:rect l="l" t="t" r="r" b="b"/>
            <a:pathLst>
              <a:path w="2664205" h="4975605">
                <a:moveTo>
                  <a:pt x="17018" y="17017"/>
                </a:moveTo>
                <a:cubicBezTo>
                  <a:pt x="208280" y="661542"/>
                  <a:pt x="399415" y="1305941"/>
                  <a:pt x="731139" y="1779016"/>
                </a:cubicBezTo>
                <a:cubicBezTo>
                  <a:pt x="1062736" y="2252091"/>
                  <a:pt x="1683131" y="2321941"/>
                  <a:pt x="2006854" y="2855214"/>
                </a:cubicBezTo>
                <a:cubicBezTo>
                  <a:pt x="2330577" y="3388614"/>
                  <a:pt x="2502027" y="4183888"/>
                  <a:pt x="2673350" y="4979161"/>
                </a:cubicBezTo>
              </a:path>
            </a:pathLst>
          </a:custGeom>
          <a:ln w="6095">
            <a:solidFill>
              <a:srgbClr val="EB7B2F">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16" name="TextBox 316"/>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39</a:t>
            </a:fld>
            <a:endParaRPr lang="en-US"/>
          </a:p>
        </p:txBody>
      </p:sp>
    </p:spTree>
    <p:extLst>
      <p:ext uri="{BB962C8B-B14F-4D97-AF65-F5344CB8AC3E}">
        <p14:creationId xmlns:p14="http://schemas.microsoft.com/office/powerpoint/2010/main" val="11855295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2"/>
          <p:cNvPicPr>
            <a:picLocks noChangeAspect="1"/>
          </p:cNvPicPr>
          <p:nvPr/>
        </p:nvPicPr>
        <p:blipFill>
          <a:blip r:embed="rId3"/>
          <a:stretch>
            <a:fillRect/>
          </a:stretch>
        </p:blipFill>
        <p:spPr>
          <a:xfrm>
            <a:off x="2937351" y="1851660"/>
            <a:ext cx="4366260" cy="1363980"/>
          </a:xfrm>
          <a:prstGeom prst="rect">
            <a:avLst/>
          </a:prstGeom>
        </p:spPr>
      </p:pic>
      <p:pic>
        <p:nvPicPr>
          <p:cNvPr id="33" name="Picture 33"/>
          <p:cNvPicPr>
            <a:picLocks noChangeAspect="1"/>
          </p:cNvPicPr>
          <p:nvPr/>
        </p:nvPicPr>
        <p:blipFill>
          <a:blip r:embed="rId4"/>
          <a:stretch>
            <a:fillRect/>
          </a:stretch>
        </p:blipFill>
        <p:spPr>
          <a:xfrm>
            <a:off x="8172291" y="1821180"/>
            <a:ext cx="6217920" cy="1394460"/>
          </a:xfrm>
          <a:prstGeom prst="rect">
            <a:avLst/>
          </a:prstGeom>
        </p:spPr>
      </p:pic>
      <p:pic>
        <p:nvPicPr>
          <p:cNvPr id="35" name="Picture 35"/>
          <p:cNvPicPr>
            <a:picLocks noChangeAspect="1"/>
          </p:cNvPicPr>
          <p:nvPr/>
        </p:nvPicPr>
        <p:blipFill>
          <a:blip r:embed="rId5"/>
          <a:stretch>
            <a:fillRect/>
          </a:stretch>
        </p:blipFill>
        <p:spPr>
          <a:xfrm>
            <a:off x="2670652" y="198121"/>
            <a:ext cx="4678679" cy="1112519"/>
          </a:xfrm>
          <a:prstGeom prst="rect">
            <a:avLst/>
          </a:prstGeom>
        </p:spPr>
      </p:pic>
      <p:sp>
        <p:nvSpPr>
          <p:cNvPr id="36" name="TextBox 36"/>
          <p:cNvSpPr txBox="1"/>
          <p:nvPr/>
        </p:nvSpPr>
        <p:spPr>
          <a:xfrm>
            <a:off x="6854032" y="409441"/>
            <a:ext cx="423651" cy="640080"/>
          </a:xfrm>
          <a:prstGeom prst="rect">
            <a:avLst/>
          </a:prstGeom>
          <a:noFill/>
        </p:spPr>
        <p:txBody>
          <a:bodyPr wrap="square" lIns="0" tIns="0" rIns="0" bIns="0" rtlCol="0">
            <a:spAutoFit/>
          </a:bodyPr>
          <a:lstStyle/>
          <a:p>
            <a:r>
              <a:rPr lang="en-US" altLang="zh-CN" sz="4200" spc="-10">
                <a:solidFill>
                  <a:srgbClr val="E12200"/>
                </a:solidFill>
                <a:latin typeface="Arial"/>
                <a:ea typeface="Arial"/>
              </a:rPr>
              <a:t>?</a:t>
            </a:r>
          </a:p>
        </p:txBody>
      </p:sp>
      <p:sp>
        <p:nvSpPr>
          <p:cNvPr id="37" name="TextBox 37"/>
          <p:cNvSpPr txBox="1"/>
          <p:nvPr/>
        </p:nvSpPr>
        <p:spPr>
          <a:xfrm>
            <a:off x="3272631" y="3391669"/>
            <a:ext cx="3483354" cy="762101"/>
          </a:xfrm>
          <a:prstGeom prst="rect">
            <a:avLst/>
          </a:prstGeom>
          <a:noFill/>
        </p:spPr>
        <p:txBody>
          <a:bodyPr wrap="square" lIns="0" tIns="0" rIns="0" bIns="0" rtlCol="0">
            <a:spAutoFit/>
          </a:bodyPr>
          <a:lstStyle/>
          <a:p>
            <a:pPr hangingPunct="0">
              <a:lnSpc>
                <a:spcPct val="95833"/>
              </a:lnSpc>
            </a:pPr>
            <a:r>
              <a:rPr lang="en-US" altLang="zh-CN" sz="2600" spc="-35">
                <a:solidFill>
                  <a:srgbClr val="E12200"/>
                </a:solidFill>
                <a:latin typeface="+mj-lt"/>
                <a:ea typeface="Times New Roman"/>
              </a:rPr>
              <a:t>millions</a:t>
            </a:r>
            <a:r>
              <a:rPr lang="en-US" altLang="zh-CN" sz="2600" spc="-15">
                <a:solidFill>
                  <a:srgbClr val="E12200"/>
                </a:solidFill>
                <a:latin typeface="+mj-lt"/>
                <a:cs typeface="Times New Roman"/>
              </a:rPr>
              <a:t> </a:t>
            </a:r>
            <a:r>
              <a:rPr lang="en-US" altLang="zh-CN" sz="2600" spc="-30">
                <a:solidFill>
                  <a:srgbClr val="E12200"/>
                </a:solidFill>
                <a:latin typeface="+mj-lt"/>
                <a:ea typeface="Times New Roman"/>
              </a:rPr>
              <a:t>of</a:t>
            </a:r>
            <a:r>
              <a:rPr lang="en-US" altLang="zh-CN" sz="2600" spc="-20">
                <a:solidFill>
                  <a:srgbClr val="E12200"/>
                </a:solidFill>
                <a:latin typeface="+mj-lt"/>
                <a:cs typeface="Times New Roman"/>
              </a:rPr>
              <a:t> </a:t>
            </a:r>
            <a:r>
              <a:rPr lang="en-US" altLang="zh-CN" sz="2600" spc="-35">
                <a:solidFill>
                  <a:srgbClr val="E12200"/>
                </a:solidFill>
                <a:latin typeface="+mj-lt"/>
                <a:ea typeface="Times New Roman"/>
              </a:rPr>
              <a:t>labeled</a:t>
            </a:r>
            <a:r>
              <a:rPr lang="en-US" altLang="zh-CN" sz="2600" spc="-25">
                <a:solidFill>
                  <a:srgbClr val="E12200"/>
                </a:solidFill>
                <a:latin typeface="+mj-lt"/>
                <a:cs typeface="Times New Roman"/>
              </a:rPr>
              <a:t> </a:t>
            </a:r>
            <a:r>
              <a:rPr lang="en-US" altLang="zh-CN" sz="2600" spc="-40">
                <a:solidFill>
                  <a:srgbClr val="E12200"/>
                </a:solidFill>
                <a:latin typeface="+mj-lt"/>
                <a:ea typeface="Times New Roman"/>
              </a:rPr>
              <a:t>images</a:t>
            </a:r>
            <a:r>
              <a:rPr lang="en-US" altLang="zh-CN" sz="2600">
                <a:solidFill>
                  <a:srgbClr val="E12200"/>
                </a:solidFill>
                <a:latin typeface="+mj-lt"/>
                <a:cs typeface="Times New Roman"/>
              </a:rPr>
              <a:t> </a:t>
            </a:r>
            <a:r>
              <a:rPr lang="en-US" altLang="zh-CN" sz="2600">
                <a:solidFill>
                  <a:srgbClr val="E12200"/>
                </a:solidFill>
                <a:latin typeface="+mj-lt"/>
                <a:ea typeface="Times New Roman"/>
              </a:rPr>
              <a:t>1000’s</a:t>
            </a:r>
            <a:r>
              <a:rPr lang="en-US" altLang="zh-CN" sz="2600">
                <a:solidFill>
                  <a:srgbClr val="E12200"/>
                </a:solidFill>
                <a:latin typeface="+mj-lt"/>
                <a:cs typeface="Times New Roman"/>
              </a:rPr>
              <a:t> </a:t>
            </a:r>
            <a:r>
              <a:rPr lang="en-US" altLang="zh-CN" sz="2600">
                <a:solidFill>
                  <a:srgbClr val="E12200"/>
                </a:solidFill>
                <a:latin typeface="+mj-lt"/>
                <a:ea typeface="Times New Roman"/>
              </a:rPr>
              <a:t>of</a:t>
            </a:r>
            <a:r>
              <a:rPr lang="en-US" altLang="zh-CN" sz="2600">
                <a:solidFill>
                  <a:srgbClr val="E12200"/>
                </a:solidFill>
                <a:latin typeface="+mj-lt"/>
                <a:cs typeface="Times New Roman"/>
              </a:rPr>
              <a:t> </a:t>
            </a:r>
            <a:r>
              <a:rPr lang="en-US" altLang="zh-CN" sz="2600">
                <a:solidFill>
                  <a:srgbClr val="E12200"/>
                </a:solidFill>
                <a:latin typeface="+mj-lt"/>
                <a:ea typeface="Times New Roman"/>
              </a:rPr>
              <a:t>human</a:t>
            </a:r>
            <a:r>
              <a:rPr lang="en-US" altLang="zh-CN" sz="2600" spc="-170">
                <a:solidFill>
                  <a:srgbClr val="E12200"/>
                </a:solidFill>
                <a:latin typeface="+mj-lt"/>
                <a:cs typeface="Times New Roman"/>
              </a:rPr>
              <a:t> </a:t>
            </a:r>
            <a:r>
              <a:rPr lang="en-US" altLang="zh-CN" sz="2600">
                <a:solidFill>
                  <a:srgbClr val="E12200"/>
                </a:solidFill>
                <a:latin typeface="+mj-lt"/>
                <a:ea typeface="Times New Roman"/>
              </a:rPr>
              <a:t>hours</a:t>
            </a:r>
          </a:p>
        </p:txBody>
      </p:sp>
      <p:pic>
        <p:nvPicPr>
          <p:cNvPr id="4" name="圖片 3"/>
          <p:cNvPicPr>
            <a:picLocks noChangeAspect="1"/>
          </p:cNvPicPr>
          <p:nvPr/>
        </p:nvPicPr>
        <p:blipFill>
          <a:blip r:embed="rId6"/>
          <a:stretch>
            <a:fillRect/>
          </a:stretch>
        </p:blipFill>
        <p:spPr>
          <a:xfrm>
            <a:off x="4572979" y="5221288"/>
            <a:ext cx="7198625" cy="3695477"/>
          </a:xfrm>
          <a:prstGeom prst="rect">
            <a:avLst/>
          </a:prstGeom>
        </p:spPr>
      </p:pic>
      <p:sp>
        <p:nvSpPr>
          <p:cNvPr id="14" name="TextBox 38"/>
          <p:cNvSpPr txBox="1"/>
          <p:nvPr/>
        </p:nvSpPr>
        <p:spPr>
          <a:xfrm>
            <a:off x="8924132" y="3582169"/>
            <a:ext cx="4707467" cy="768159"/>
          </a:xfrm>
          <a:prstGeom prst="rect">
            <a:avLst/>
          </a:prstGeom>
          <a:noFill/>
        </p:spPr>
        <p:txBody>
          <a:bodyPr wrap="square" lIns="0" tIns="0" rIns="0" bIns="0" rtlCol="0">
            <a:spAutoFit/>
          </a:bodyPr>
          <a:lstStyle/>
          <a:p>
            <a:pPr hangingPunct="0">
              <a:lnSpc>
                <a:spcPct val="95833"/>
              </a:lnSpc>
            </a:pPr>
            <a:r>
              <a:rPr lang="en-US" altLang="zh-CN" sz="2600" spc="50">
                <a:solidFill>
                  <a:srgbClr val="E12200"/>
                </a:solidFill>
                <a:latin typeface="+mj-lt"/>
                <a:ea typeface="Times New Roman"/>
              </a:rPr>
              <a:t>trained</a:t>
            </a:r>
            <a:r>
              <a:rPr lang="en-US" altLang="zh-CN" sz="2600" spc="30">
                <a:solidFill>
                  <a:srgbClr val="E12200"/>
                </a:solidFill>
                <a:latin typeface="+mj-lt"/>
                <a:cs typeface="Times New Roman"/>
              </a:rPr>
              <a:t> </a:t>
            </a:r>
            <a:r>
              <a:rPr lang="en-US" altLang="zh-CN" sz="2600" spc="75">
                <a:solidFill>
                  <a:srgbClr val="E12200"/>
                </a:solidFill>
                <a:latin typeface="+mj-lt"/>
                <a:ea typeface="Times New Roman"/>
              </a:rPr>
              <a:t>on</a:t>
            </a:r>
            <a:r>
              <a:rPr lang="en-US" altLang="zh-CN" sz="2600" spc="34">
                <a:solidFill>
                  <a:srgbClr val="E12200"/>
                </a:solidFill>
                <a:latin typeface="+mj-lt"/>
                <a:cs typeface="Times New Roman"/>
              </a:rPr>
              <a:t> </a:t>
            </a:r>
            <a:r>
              <a:rPr lang="en-US" altLang="zh-CN" sz="2600" spc="64">
                <a:solidFill>
                  <a:srgbClr val="E12200"/>
                </a:solidFill>
                <a:latin typeface="+mj-lt"/>
                <a:ea typeface="Times New Roman"/>
              </a:rPr>
              <a:t>more</a:t>
            </a:r>
            <a:r>
              <a:rPr lang="en-US" altLang="zh-CN" sz="2600" spc="34">
                <a:solidFill>
                  <a:srgbClr val="E12200"/>
                </a:solidFill>
                <a:latin typeface="+mj-lt"/>
                <a:cs typeface="Times New Roman"/>
              </a:rPr>
              <a:t> </a:t>
            </a:r>
            <a:r>
              <a:rPr lang="en-US" altLang="zh-CN" sz="2600" spc="50">
                <a:solidFill>
                  <a:srgbClr val="E12200"/>
                </a:solidFill>
                <a:latin typeface="+mj-lt"/>
                <a:ea typeface="Times New Roman"/>
              </a:rPr>
              <a:t>texts</a:t>
            </a:r>
            <a:r>
              <a:rPr lang="en-US" altLang="zh-CN" sz="2600" spc="34">
                <a:solidFill>
                  <a:srgbClr val="E12200"/>
                </a:solidFill>
                <a:latin typeface="+mj-lt"/>
                <a:cs typeface="Times New Roman"/>
              </a:rPr>
              <a:t> </a:t>
            </a:r>
            <a:r>
              <a:rPr lang="en-US" altLang="zh-CN" sz="2600" spc="60">
                <a:solidFill>
                  <a:srgbClr val="E12200"/>
                </a:solidFill>
                <a:latin typeface="+mj-lt"/>
                <a:ea typeface="Times New Roman"/>
              </a:rPr>
              <a:t>than</a:t>
            </a:r>
            <a:r>
              <a:rPr lang="en-US" altLang="zh-CN" sz="2600" spc="34">
                <a:solidFill>
                  <a:srgbClr val="E12200"/>
                </a:solidFill>
                <a:latin typeface="+mj-lt"/>
                <a:cs typeface="Times New Roman"/>
              </a:rPr>
              <a:t> </a:t>
            </a:r>
            <a:r>
              <a:rPr lang="en-US" altLang="zh-CN" sz="2600" spc="60">
                <a:solidFill>
                  <a:srgbClr val="E12200"/>
                </a:solidFill>
                <a:latin typeface="+mj-lt"/>
                <a:ea typeface="Times New Roman"/>
              </a:rPr>
              <a:t>a</a:t>
            </a:r>
            <a:r>
              <a:rPr lang="en-US" altLang="zh-CN" sz="2600">
                <a:solidFill>
                  <a:srgbClr val="E12200"/>
                </a:solidFill>
                <a:latin typeface="+mj-lt"/>
                <a:cs typeface="Times New Roman"/>
              </a:rPr>
              <a:t> </a:t>
            </a:r>
            <a:r>
              <a:rPr lang="en-US" altLang="zh-CN" sz="2600">
                <a:solidFill>
                  <a:srgbClr val="E12200"/>
                </a:solidFill>
                <a:latin typeface="+mj-lt"/>
                <a:ea typeface="Times New Roman"/>
              </a:rPr>
              <a:t>human</a:t>
            </a:r>
            <a:r>
              <a:rPr lang="en-US" altLang="zh-CN" sz="2600">
                <a:solidFill>
                  <a:srgbClr val="E12200"/>
                </a:solidFill>
                <a:latin typeface="+mj-lt"/>
                <a:cs typeface="Times New Roman"/>
              </a:rPr>
              <a:t> </a:t>
            </a:r>
            <a:r>
              <a:rPr lang="en-US" altLang="zh-CN" sz="2600">
                <a:solidFill>
                  <a:srgbClr val="E12200"/>
                </a:solidFill>
                <a:latin typeface="+mj-lt"/>
                <a:ea typeface="Times New Roman"/>
              </a:rPr>
              <a:t>could</a:t>
            </a:r>
            <a:r>
              <a:rPr lang="en-US" altLang="zh-CN" sz="2600">
                <a:solidFill>
                  <a:srgbClr val="E12200"/>
                </a:solidFill>
                <a:latin typeface="+mj-lt"/>
                <a:cs typeface="Times New Roman"/>
              </a:rPr>
              <a:t> </a:t>
            </a:r>
            <a:r>
              <a:rPr lang="en-US" altLang="zh-CN" sz="2600">
                <a:solidFill>
                  <a:srgbClr val="E12200"/>
                </a:solidFill>
                <a:latin typeface="+mj-lt"/>
                <a:ea typeface="Times New Roman"/>
              </a:rPr>
              <a:t>read</a:t>
            </a:r>
            <a:r>
              <a:rPr lang="en-US" altLang="zh-CN" sz="2600">
                <a:solidFill>
                  <a:srgbClr val="E12200"/>
                </a:solidFill>
                <a:latin typeface="+mj-lt"/>
                <a:cs typeface="Times New Roman"/>
              </a:rPr>
              <a:t> </a:t>
            </a:r>
            <a:r>
              <a:rPr lang="en-US" altLang="zh-CN" sz="2600">
                <a:solidFill>
                  <a:srgbClr val="E12200"/>
                </a:solidFill>
                <a:latin typeface="+mj-lt"/>
                <a:ea typeface="Times New Roman"/>
              </a:rPr>
              <a:t>in</a:t>
            </a:r>
            <a:r>
              <a:rPr lang="en-US" altLang="zh-CN" sz="2600">
                <a:solidFill>
                  <a:srgbClr val="E12200"/>
                </a:solidFill>
                <a:latin typeface="+mj-lt"/>
                <a:cs typeface="Times New Roman"/>
              </a:rPr>
              <a:t> </a:t>
            </a:r>
            <a:r>
              <a:rPr lang="en-US" altLang="zh-CN" sz="2600">
                <a:solidFill>
                  <a:srgbClr val="E12200"/>
                </a:solidFill>
                <a:latin typeface="+mj-lt"/>
                <a:ea typeface="Times New Roman"/>
              </a:rPr>
              <a:t>a</a:t>
            </a:r>
            <a:r>
              <a:rPr lang="en-US" altLang="zh-CN" sz="2600" spc="-185">
                <a:solidFill>
                  <a:srgbClr val="E12200"/>
                </a:solidFill>
                <a:latin typeface="+mj-lt"/>
                <a:cs typeface="Times New Roman"/>
              </a:rPr>
              <a:t> </a:t>
            </a:r>
            <a:r>
              <a:rPr lang="en-US" altLang="zh-CN" sz="2600">
                <a:solidFill>
                  <a:srgbClr val="E12200"/>
                </a:solidFill>
                <a:latin typeface="+mj-lt"/>
                <a:ea typeface="Times New Roman"/>
              </a:rPr>
              <a:t>lifetime</a:t>
            </a:r>
          </a:p>
        </p:txBody>
      </p:sp>
      <p:sp>
        <p:nvSpPr>
          <p:cNvPr id="2" name="投影片編號版面配置區 1"/>
          <p:cNvSpPr>
            <a:spLocks noGrp="1"/>
          </p:cNvSpPr>
          <p:nvPr>
            <p:ph type="sldNum" sz="quarter" idx="12"/>
          </p:nvPr>
        </p:nvSpPr>
        <p:spPr/>
        <p:txBody>
          <a:bodyPr/>
          <a:lstStyle/>
          <a:p>
            <a:fld id="{186AF604-6CBA-6F4A-A6F6-26E48A4D0EE4}"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8" name="Picture 318"/>
          <p:cNvPicPr>
            <a:picLocks noChangeAspect="1"/>
          </p:cNvPicPr>
          <p:nvPr/>
        </p:nvPicPr>
        <p:blipFill>
          <a:blip r:embed="rId2"/>
          <a:stretch>
            <a:fillRect/>
          </a:stretch>
        </p:blipFill>
        <p:spPr>
          <a:xfrm>
            <a:off x="10653362" y="2037419"/>
            <a:ext cx="227584" cy="227584"/>
          </a:xfrm>
          <a:prstGeom prst="rect">
            <a:avLst/>
          </a:prstGeom>
        </p:spPr>
      </p:pic>
      <p:sp>
        <p:nvSpPr>
          <p:cNvPr id="2" name="Freeform 318"/>
          <p:cNvSpPr/>
          <p:nvPr/>
        </p:nvSpPr>
        <p:spPr>
          <a:xfrm>
            <a:off x="11496869" y="1237262"/>
            <a:ext cx="2393244" cy="6944924"/>
          </a:xfrm>
          <a:custGeom>
            <a:avLst/>
            <a:gdLst>
              <a:gd name="connsiteX0" fmla="*/ 12065 w 1682750"/>
              <a:gd name="connsiteY0" fmla="*/ 82169 h 4883150"/>
              <a:gd name="connsiteX1" fmla="*/ 612267 w 1682750"/>
              <a:gd name="connsiteY1" fmla="*/ 1511046 h 4883150"/>
              <a:gd name="connsiteX2" fmla="*/ 497967 w 1682750"/>
              <a:gd name="connsiteY2" fmla="*/ 3311398 h 4883150"/>
              <a:gd name="connsiteX3" fmla="*/ 526542 w 1682750"/>
              <a:gd name="connsiteY3" fmla="*/ 4883150 h 4883150"/>
              <a:gd name="connsiteX4" fmla="*/ 1212468 w 1682750"/>
              <a:gd name="connsiteY4" fmla="*/ 4864100 h 4883150"/>
              <a:gd name="connsiteX5" fmla="*/ 1164843 w 1682750"/>
              <a:gd name="connsiteY5" fmla="*/ 2997073 h 4883150"/>
              <a:gd name="connsiteX6" fmla="*/ 1688845 w 1682750"/>
              <a:gd name="connsiteY6" fmla="*/ 1434846 h 4883150"/>
              <a:gd name="connsiteX7" fmla="*/ 1612645 w 1682750"/>
              <a:gd name="connsiteY7" fmla="*/ 15494 h 4883150"/>
              <a:gd name="connsiteX8" fmla="*/ 12065 w 1682750"/>
              <a:gd name="connsiteY8" fmla="*/ 82169 h 4883150"/>
              <a:gd name="connsiteX9" fmla="*/ 12065 w 1682750"/>
              <a:gd name="connsiteY9" fmla="*/ 82169 h 488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2750" h="4883150">
                <a:moveTo>
                  <a:pt x="12065" y="82169"/>
                </a:moveTo>
                <a:cubicBezTo>
                  <a:pt x="-154685" y="331469"/>
                  <a:pt x="531241" y="972820"/>
                  <a:pt x="612267" y="1511046"/>
                </a:cubicBezTo>
                <a:cubicBezTo>
                  <a:pt x="693293" y="2049272"/>
                  <a:pt x="488442" y="2787523"/>
                  <a:pt x="497967" y="3311398"/>
                </a:cubicBezTo>
                <a:lnTo>
                  <a:pt x="526542" y="4883150"/>
                </a:lnTo>
                <a:lnTo>
                  <a:pt x="1212468" y="4864100"/>
                </a:lnTo>
                <a:cubicBezTo>
                  <a:pt x="1318894" y="4549775"/>
                  <a:pt x="1085468" y="3568572"/>
                  <a:pt x="1164843" y="2997073"/>
                </a:cubicBezTo>
                <a:cubicBezTo>
                  <a:pt x="1244218" y="2425446"/>
                  <a:pt x="1714245" y="1907920"/>
                  <a:pt x="1688845" y="1434846"/>
                </a:cubicBezTo>
                <a:lnTo>
                  <a:pt x="1612645" y="15494"/>
                </a:lnTo>
                <a:lnTo>
                  <a:pt x="12065" y="82169"/>
                </a:lnTo>
                <a:lnTo>
                  <a:pt x="12065" y="82169"/>
                </a:lnTo>
                <a:close/>
              </a:path>
            </a:pathLst>
          </a:custGeom>
          <a:solidFill>
            <a:srgbClr val="BBD5EC">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320" name="Picture 320"/>
          <p:cNvPicPr>
            <a:picLocks noChangeAspect="1"/>
          </p:cNvPicPr>
          <p:nvPr/>
        </p:nvPicPr>
        <p:blipFill>
          <a:blip r:embed="rId3"/>
          <a:stretch>
            <a:fillRect/>
          </a:stretch>
        </p:blipFill>
        <p:spPr>
          <a:xfrm>
            <a:off x="271198" y="2600960"/>
            <a:ext cx="7878741" cy="4031488"/>
          </a:xfrm>
          <a:prstGeom prst="rect">
            <a:avLst/>
          </a:prstGeom>
        </p:spPr>
      </p:pic>
      <p:sp>
        <p:nvSpPr>
          <p:cNvPr id="3" name="Freeform 320"/>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322" name="Picture 322"/>
          <p:cNvPicPr>
            <a:picLocks noChangeAspect="1"/>
          </p:cNvPicPr>
          <p:nvPr/>
        </p:nvPicPr>
        <p:blipFill>
          <a:blip r:embed="rId4"/>
          <a:stretch>
            <a:fillRect/>
          </a:stretch>
        </p:blipFill>
        <p:spPr>
          <a:xfrm>
            <a:off x="282036" y="1798997"/>
            <a:ext cx="6762495" cy="390144"/>
          </a:xfrm>
          <a:prstGeom prst="rect">
            <a:avLst/>
          </a:prstGeom>
        </p:spPr>
      </p:pic>
      <p:sp>
        <p:nvSpPr>
          <p:cNvPr id="4" name="Freeform 322"/>
          <p:cNvSpPr/>
          <p:nvPr/>
        </p:nvSpPr>
        <p:spPr>
          <a:xfrm>
            <a:off x="12322673" y="1358641"/>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8"/>
                  <a:pt x="44196" y="18542"/>
                  <a:pt x="78232" y="18542"/>
                </a:cubicBezTo>
                <a:cubicBezTo>
                  <a:pt x="112268" y="18542"/>
                  <a:pt x="139954" y="46228"/>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23" name="Freeform 323"/>
          <p:cNvSpPr/>
          <p:nvPr/>
        </p:nvSpPr>
        <p:spPr>
          <a:xfrm>
            <a:off x="12322673" y="1358641"/>
            <a:ext cx="194709" cy="194709"/>
          </a:xfrm>
          <a:custGeom>
            <a:avLst/>
            <a:gdLst>
              <a:gd name="connsiteX0" fmla="*/ 16510 w 136905"/>
              <a:gd name="connsiteY0" fmla="*/ 80264 h 136905"/>
              <a:gd name="connsiteX1" fmla="*/ 78232 w 136905"/>
              <a:gd name="connsiteY1" fmla="*/ 18542 h 136905"/>
              <a:gd name="connsiteX2" fmla="*/ 139954 w 136905"/>
              <a:gd name="connsiteY2" fmla="*/ 80264 h 136905"/>
              <a:gd name="connsiteX3" fmla="*/ 78232 w 136905"/>
              <a:gd name="connsiteY3" fmla="*/ 141986 h 136905"/>
              <a:gd name="connsiteX4" fmla="*/ 16510 w 136905"/>
              <a:gd name="connsiteY4" fmla="*/ 80264 h 136905"/>
              <a:gd name="connsiteX5" fmla="*/ 16510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0264"/>
                </a:moveTo>
                <a:cubicBezTo>
                  <a:pt x="16510" y="46228"/>
                  <a:pt x="44196" y="18542"/>
                  <a:pt x="78232" y="18542"/>
                </a:cubicBezTo>
                <a:cubicBezTo>
                  <a:pt x="112268" y="18542"/>
                  <a:pt x="139954" y="46228"/>
                  <a:pt x="139954" y="80264"/>
                </a:cubicBezTo>
                <a:cubicBezTo>
                  <a:pt x="139954" y="114300"/>
                  <a:pt x="112268" y="141986"/>
                  <a:pt x="78232" y="141986"/>
                </a:cubicBezTo>
                <a:cubicBezTo>
                  <a:pt x="44196" y="141986"/>
                  <a:pt x="16510" y="114300"/>
                  <a:pt x="16510" y="80264"/>
                </a:cubicBezTo>
                <a:lnTo>
                  <a:pt x="16510"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24" name="Freeform 324"/>
          <p:cNvSpPr/>
          <p:nvPr/>
        </p:nvSpPr>
        <p:spPr>
          <a:xfrm>
            <a:off x="15032006" y="3327423"/>
            <a:ext cx="176647" cy="194709"/>
          </a:xfrm>
          <a:custGeom>
            <a:avLst/>
            <a:gdLst>
              <a:gd name="connsiteX0" fmla="*/ 10414 w 124205"/>
              <a:gd name="connsiteY0" fmla="*/ 76708 h 136905"/>
              <a:gd name="connsiteX1" fmla="*/ 72135 w 124205"/>
              <a:gd name="connsiteY1" fmla="*/ 14986 h 136905"/>
              <a:gd name="connsiteX2" fmla="*/ 133857 w 124205"/>
              <a:gd name="connsiteY2" fmla="*/ 76708 h 136905"/>
              <a:gd name="connsiteX3" fmla="*/ 72135 w 124205"/>
              <a:gd name="connsiteY3" fmla="*/ 138430 h 136905"/>
              <a:gd name="connsiteX4" fmla="*/ 10414 w 124205"/>
              <a:gd name="connsiteY4" fmla="*/ 76708 h 136905"/>
              <a:gd name="connsiteX5" fmla="*/ 10414 w 124205"/>
              <a:gd name="connsiteY5" fmla="*/ 7670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708"/>
                </a:moveTo>
                <a:cubicBezTo>
                  <a:pt x="10414" y="42672"/>
                  <a:pt x="38100" y="14986"/>
                  <a:pt x="72135" y="14986"/>
                </a:cubicBezTo>
                <a:cubicBezTo>
                  <a:pt x="106171" y="14986"/>
                  <a:pt x="133857" y="42672"/>
                  <a:pt x="133857" y="76708"/>
                </a:cubicBezTo>
                <a:cubicBezTo>
                  <a:pt x="133857" y="110744"/>
                  <a:pt x="106171" y="138430"/>
                  <a:pt x="72135" y="138430"/>
                </a:cubicBezTo>
                <a:cubicBezTo>
                  <a:pt x="38100" y="138430"/>
                  <a:pt x="10414" y="110744"/>
                  <a:pt x="10414" y="76708"/>
                </a:cubicBezTo>
                <a:lnTo>
                  <a:pt x="10414" y="76708"/>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25" name="Freeform 325"/>
          <p:cNvSpPr/>
          <p:nvPr/>
        </p:nvSpPr>
        <p:spPr>
          <a:xfrm>
            <a:off x="15032006" y="3327423"/>
            <a:ext cx="176647" cy="194709"/>
          </a:xfrm>
          <a:custGeom>
            <a:avLst/>
            <a:gdLst>
              <a:gd name="connsiteX0" fmla="*/ 10414 w 124205"/>
              <a:gd name="connsiteY0" fmla="*/ 76708 h 136905"/>
              <a:gd name="connsiteX1" fmla="*/ 72135 w 124205"/>
              <a:gd name="connsiteY1" fmla="*/ 14986 h 136905"/>
              <a:gd name="connsiteX2" fmla="*/ 133857 w 124205"/>
              <a:gd name="connsiteY2" fmla="*/ 76708 h 136905"/>
              <a:gd name="connsiteX3" fmla="*/ 72135 w 124205"/>
              <a:gd name="connsiteY3" fmla="*/ 138430 h 136905"/>
              <a:gd name="connsiteX4" fmla="*/ 10414 w 124205"/>
              <a:gd name="connsiteY4" fmla="*/ 76708 h 136905"/>
              <a:gd name="connsiteX5" fmla="*/ 10414 w 124205"/>
              <a:gd name="connsiteY5" fmla="*/ 7670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708"/>
                </a:moveTo>
                <a:cubicBezTo>
                  <a:pt x="10414" y="42672"/>
                  <a:pt x="38100" y="14986"/>
                  <a:pt x="72135" y="14986"/>
                </a:cubicBezTo>
                <a:cubicBezTo>
                  <a:pt x="106171" y="14986"/>
                  <a:pt x="133857" y="42672"/>
                  <a:pt x="133857" y="76708"/>
                </a:cubicBezTo>
                <a:cubicBezTo>
                  <a:pt x="133857" y="110744"/>
                  <a:pt x="106171" y="138430"/>
                  <a:pt x="72135" y="138430"/>
                </a:cubicBezTo>
                <a:cubicBezTo>
                  <a:pt x="38100" y="138430"/>
                  <a:pt x="10414" y="110744"/>
                  <a:pt x="10414" y="76708"/>
                </a:cubicBezTo>
                <a:lnTo>
                  <a:pt x="10414" y="7670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26" name="Freeform 326"/>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27" name="Freeform 327"/>
          <p:cNvSpPr/>
          <p:nvPr/>
        </p:nvSpPr>
        <p:spPr>
          <a:xfrm>
            <a:off x="16603420" y="2514623"/>
            <a:ext cx="194709" cy="176647"/>
          </a:xfrm>
          <a:custGeom>
            <a:avLst/>
            <a:gdLst>
              <a:gd name="connsiteX0" fmla="*/ 18035 w 136905"/>
              <a:gd name="connsiteY0" fmla="*/ 73659 h 124205"/>
              <a:gd name="connsiteX1" fmla="*/ 79757 w 136905"/>
              <a:gd name="connsiteY1" fmla="*/ 11937 h 124205"/>
              <a:gd name="connsiteX2" fmla="*/ 141478 w 136905"/>
              <a:gd name="connsiteY2" fmla="*/ 73659 h 124205"/>
              <a:gd name="connsiteX3" fmla="*/ 79757 w 136905"/>
              <a:gd name="connsiteY3" fmla="*/ 135381 h 124205"/>
              <a:gd name="connsiteX4" fmla="*/ 18035 w 136905"/>
              <a:gd name="connsiteY4" fmla="*/ 73659 h 124205"/>
              <a:gd name="connsiteX5" fmla="*/ 18035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035" y="73659"/>
                </a:moveTo>
                <a:cubicBezTo>
                  <a:pt x="18035" y="39623"/>
                  <a:pt x="45721" y="11937"/>
                  <a:pt x="79757" y="11937"/>
                </a:cubicBezTo>
                <a:cubicBezTo>
                  <a:pt x="113793" y="11937"/>
                  <a:pt x="141478" y="39623"/>
                  <a:pt x="141478" y="73659"/>
                </a:cubicBezTo>
                <a:cubicBezTo>
                  <a:pt x="141478" y="107695"/>
                  <a:pt x="113793" y="135381"/>
                  <a:pt x="79757" y="135381"/>
                </a:cubicBezTo>
                <a:cubicBezTo>
                  <a:pt x="45721" y="135381"/>
                  <a:pt x="18035" y="107695"/>
                  <a:pt x="18035" y="73659"/>
                </a:cubicBezTo>
                <a:lnTo>
                  <a:pt x="18035" y="7365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28" name="Freeform 328"/>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29" name="Freeform 329"/>
          <p:cNvSpPr/>
          <p:nvPr/>
        </p:nvSpPr>
        <p:spPr>
          <a:xfrm>
            <a:off x="9848149" y="3182926"/>
            <a:ext cx="194709" cy="194709"/>
          </a:xfrm>
          <a:custGeom>
            <a:avLst/>
            <a:gdLst>
              <a:gd name="connsiteX0" fmla="*/ 16002 w 136905"/>
              <a:gd name="connsiteY0" fmla="*/ 80771 h 136905"/>
              <a:gd name="connsiteX1" fmla="*/ 77723 w 136905"/>
              <a:gd name="connsiteY1" fmla="*/ 19049 h 136905"/>
              <a:gd name="connsiteX2" fmla="*/ 139445 w 136905"/>
              <a:gd name="connsiteY2" fmla="*/ 80771 h 136905"/>
              <a:gd name="connsiteX3" fmla="*/ 77723 w 136905"/>
              <a:gd name="connsiteY3" fmla="*/ 142493 h 136905"/>
              <a:gd name="connsiteX4" fmla="*/ 16002 w 136905"/>
              <a:gd name="connsiteY4" fmla="*/ 80771 h 136905"/>
              <a:gd name="connsiteX5" fmla="*/ 16002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0771"/>
                </a:moveTo>
                <a:cubicBezTo>
                  <a:pt x="16002" y="46735"/>
                  <a:pt x="43688" y="19049"/>
                  <a:pt x="77723" y="19049"/>
                </a:cubicBezTo>
                <a:cubicBezTo>
                  <a:pt x="111759" y="19049"/>
                  <a:pt x="139445" y="46735"/>
                  <a:pt x="139445" y="80771"/>
                </a:cubicBezTo>
                <a:cubicBezTo>
                  <a:pt x="139445" y="114807"/>
                  <a:pt x="111759" y="142493"/>
                  <a:pt x="77723" y="142493"/>
                </a:cubicBezTo>
                <a:cubicBezTo>
                  <a:pt x="43688" y="142493"/>
                  <a:pt x="16002" y="114807"/>
                  <a:pt x="16002" y="80771"/>
                </a:cubicBezTo>
                <a:lnTo>
                  <a:pt x="16002" y="8077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0" name="Freeform 330"/>
          <p:cNvSpPr/>
          <p:nvPr/>
        </p:nvSpPr>
        <p:spPr>
          <a:xfrm>
            <a:off x="10480326" y="4971086"/>
            <a:ext cx="176647" cy="194709"/>
          </a:xfrm>
          <a:custGeom>
            <a:avLst/>
            <a:gdLst>
              <a:gd name="connsiteX0" fmla="*/ 10414 w 124205"/>
              <a:gd name="connsiteY0" fmla="*/ 76200 h 136905"/>
              <a:gd name="connsiteX1" fmla="*/ 72136 w 124205"/>
              <a:gd name="connsiteY1" fmla="*/ 14477 h 136905"/>
              <a:gd name="connsiteX2" fmla="*/ 133858 w 124205"/>
              <a:gd name="connsiteY2" fmla="*/ 76200 h 136905"/>
              <a:gd name="connsiteX3" fmla="*/ 72136 w 124205"/>
              <a:gd name="connsiteY3" fmla="*/ 137921 h 136905"/>
              <a:gd name="connsiteX4" fmla="*/ 10414 w 124205"/>
              <a:gd name="connsiteY4" fmla="*/ 76200 h 136905"/>
              <a:gd name="connsiteX5" fmla="*/ 10414 w 1242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200"/>
                </a:moveTo>
                <a:cubicBezTo>
                  <a:pt x="10414" y="42164"/>
                  <a:pt x="38100" y="14477"/>
                  <a:pt x="72136" y="14477"/>
                </a:cubicBezTo>
                <a:cubicBezTo>
                  <a:pt x="106172" y="14477"/>
                  <a:pt x="133858" y="42164"/>
                  <a:pt x="133858" y="76200"/>
                </a:cubicBezTo>
                <a:cubicBezTo>
                  <a:pt x="133858" y="110235"/>
                  <a:pt x="106172" y="137921"/>
                  <a:pt x="72136" y="137921"/>
                </a:cubicBezTo>
                <a:cubicBezTo>
                  <a:pt x="38100" y="137921"/>
                  <a:pt x="10414" y="110235"/>
                  <a:pt x="10414" y="76200"/>
                </a:cubicBezTo>
                <a:lnTo>
                  <a:pt x="10414" y="7620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1" name="Freeform 331"/>
          <p:cNvSpPr/>
          <p:nvPr/>
        </p:nvSpPr>
        <p:spPr>
          <a:xfrm>
            <a:off x="10480326" y="4971086"/>
            <a:ext cx="176647" cy="194709"/>
          </a:xfrm>
          <a:custGeom>
            <a:avLst/>
            <a:gdLst>
              <a:gd name="connsiteX0" fmla="*/ 10414 w 124205"/>
              <a:gd name="connsiteY0" fmla="*/ 76200 h 136905"/>
              <a:gd name="connsiteX1" fmla="*/ 72136 w 124205"/>
              <a:gd name="connsiteY1" fmla="*/ 14477 h 136905"/>
              <a:gd name="connsiteX2" fmla="*/ 133858 w 124205"/>
              <a:gd name="connsiteY2" fmla="*/ 76200 h 136905"/>
              <a:gd name="connsiteX3" fmla="*/ 72136 w 124205"/>
              <a:gd name="connsiteY3" fmla="*/ 137921 h 136905"/>
              <a:gd name="connsiteX4" fmla="*/ 10414 w 124205"/>
              <a:gd name="connsiteY4" fmla="*/ 76200 h 136905"/>
              <a:gd name="connsiteX5" fmla="*/ 10414 w 1242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6200"/>
                </a:moveTo>
                <a:cubicBezTo>
                  <a:pt x="10414" y="42164"/>
                  <a:pt x="38100" y="14477"/>
                  <a:pt x="72136" y="14477"/>
                </a:cubicBezTo>
                <a:cubicBezTo>
                  <a:pt x="106172" y="14477"/>
                  <a:pt x="133858" y="42164"/>
                  <a:pt x="133858" y="76200"/>
                </a:cubicBezTo>
                <a:cubicBezTo>
                  <a:pt x="133858" y="110235"/>
                  <a:pt x="106172" y="137921"/>
                  <a:pt x="72136" y="137921"/>
                </a:cubicBezTo>
                <a:cubicBezTo>
                  <a:pt x="38100" y="137921"/>
                  <a:pt x="10414" y="110235"/>
                  <a:pt x="10414" y="76200"/>
                </a:cubicBezTo>
                <a:lnTo>
                  <a:pt x="10414"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2" name="Freeform 332"/>
          <p:cNvSpPr/>
          <p:nvPr/>
        </p:nvSpPr>
        <p:spPr>
          <a:xfrm>
            <a:off x="12575544" y="4266659"/>
            <a:ext cx="194709" cy="194709"/>
          </a:xfrm>
          <a:custGeom>
            <a:avLst/>
            <a:gdLst>
              <a:gd name="connsiteX0" fmla="*/ 21590 w 136905"/>
              <a:gd name="connsiteY0" fmla="*/ 82296 h 136905"/>
              <a:gd name="connsiteX1" fmla="*/ 83311 w 136905"/>
              <a:gd name="connsiteY1" fmla="*/ 20574 h 136905"/>
              <a:gd name="connsiteX2" fmla="*/ 145034 w 136905"/>
              <a:gd name="connsiteY2" fmla="*/ 82296 h 136905"/>
              <a:gd name="connsiteX3" fmla="*/ 83311 w 136905"/>
              <a:gd name="connsiteY3" fmla="*/ 144018 h 136905"/>
              <a:gd name="connsiteX4" fmla="*/ 21590 w 136905"/>
              <a:gd name="connsiteY4" fmla="*/ 82296 h 136905"/>
              <a:gd name="connsiteX5" fmla="*/ 2159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82296"/>
                </a:moveTo>
                <a:cubicBezTo>
                  <a:pt x="21590" y="48260"/>
                  <a:pt x="49276" y="20574"/>
                  <a:pt x="83311" y="20574"/>
                </a:cubicBezTo>
                <a:cubicBezTo>
                  <a:pt x="117348" y="20574"/>
                  <a:pt x="145034" y="48260"/>
                  <a:pt x="145034" y="82296"/>
                </a:cubicBezTo>
                <a:cubicBezTo>
                  <a:pt x="145034" y="116332"/>
                  <a:pt x="117348" y="144018"/>
                  <a:pt x="83311" y="144018"/>
                </a:cubicBezTo>
                <a:cubicBezTo>
                  <a:pt x="49276" y="144018"/>
                  <a:pt x="21590" y="116332"/>
                  <a:pt x="21590" y="82296"/>
                </a:cubicBezTo>
                <a:lnTo>
                  <a:pt x="21590" y="82296"/>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3" name="Freeform 333"/>
          <p:cNvSpPr/>
          <p:nvPr/>
        </p:nvSpPr>
        <p:spPr>
          <a:xfrm>
            <a:off x="12575544" y="4266659"/>
            <a:ext cx="194709" cy="194709"/>
          </a:xfrm>
          <a:custGeom>
            <a:avLst/>
            <a:gdLst>
              <a:gd name="connsiteX0" fmla="*/ 21590 w 136905"/>
              <a:gd name="connsiteY0" fmla="*/ 82296 h 136905"/>
              <a:gd name="connsiteX1" fmla="*/ 83311 w 136905"/>
              <a:gd name="connsiteY1" fmla="*/ 20574 h 136905"/>
              <a:gd name="connsiteX2" fmla="*/ 145034 w 136905"/>
              <a:gd name="connsiteY2" fmla="*/ 82296 h 136905"/>
              <a:gd name="connsiteX3" fmla="*/ 83311 w 136905"/>
              <a:gd name="connsiteY3" fmla="*/ 144018 h 136905"/>
              <a:gd name="connsiteX4" fmla="*/ 21590 w 136905"/>
              <a:gd name="connsiteY4" fmla="*/ 82296 h 136905"/>
              <a:gd name="connsiteX5" fmla="*/ 2159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82296"/>
                </a:moveTo>
                <a:cubicBezTo>
                  <a:pt x="21590" y="48260"/>
                  <a:pt x="49276" y="20574"/>
                  <a:pt x="83311" y="20574"/>
                </a:cubicBezTo>
                <a:cubicBezTo>
                  <a:pt x="117348" y="20574"/>
                  <a:pt x="145034" y="48260"/>
                  <a:pt x="145034" y="82296"/>
                </a:cubicBezTo>
                <a:cubicBezTo>
                  <a:pt x="145034" y="116332"/>
                  <a:pt x="117348" y="144018"/>
                  <a:pt x="83311" y="144018"/>
                </a:cubicBezTo>
                <a:cubicBezTo>
                  <a:pt x="49276" y="144018"/>
                  <a:pt x="21590" y="116332"/>
                  <a:pt x="21590" y="82296"/>
                </a:cubicBezTo>
                <a:lnTo>
                  <a:pt x="21590"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4" name="Freeform 334"/>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5" name="Freeform 335"/>
          <p:cNvSpPr/>
          <p:nvPr/>
        </p:nvSpPr>
        <p:spPr>
          <a:xfrm>
            <a:off x="15935117" y="4086037"/>
            <a:ext cx="176647" cy="194709"/>
          </a:xfrm>
          <a:custGeom>
            <a:avLst/>
            <a:gdLst>
              <a:gd name="connsiteX0" fmla="*/ 10923 w 124205"/>
              <a:gd name="connsiteY0" fmla="*/ 81279 h 136905"/>
              <a:gd name="connsiteX1" fmla="*/ 72645 w 124205"/>
              <a:gd name="connsiteY1" fmla="*/ 19557 h 136905"/>
              <a:gd name="connsiteX2" fmla="*/ 134366 w 124205"/>
              <a:gd name="connsiteY2" fmla="*/ 81279 h 136905"/>
              <a:gd name="connsiteX3" fmla="*/ 72645 w 124205"/>
              <a:gd name="connsiteY3" fmla="*/ 143001 h 136905"/>
              <a:gd name="connsiteX4" fmla="*/ 10923 w 124205"/>
              <a:gd name="connsiteY4" fmla="*/ 81279 h 136905"/>
              <a:gd name="connsiteX5" fmla="*/ 10923 w 1242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923" y="81279"/>
                </a:moveTo>
                <a:cubicBezTo>
                  <a:pt x="10923" y="47244"/>
                  <a:pt x="38609" y="19557"/>
                  <a:pt x="72645" y="19557"/>
                </a:cubicBezTo>
                <a:cubicBezTo>
                  <a:pt x="106681" y="19557"/>
                  <a:pt x="134366" y="47244"/>
                  <a:pt x="134366" y="81279"/>
                </a:cubicBezTo>
                <a:cubicBezTo>
                  <a:pt x="134366" y="115316"/>
                  <a:pt x="106681" y="143001"/>
                  <a:pt x="72645" y="143001"/>
                </a:cubicBezTo>
                <a:cubicBezTo>
                  <a:pt x="38609" y="143001"/>
                  <a:pt x="10923" y="115316"/>
                  <a:pt x="10923" y="81279"/>
                </a:cubicBezTo>
                <a:lnTo>
                  <a:pt x="10923" y="8127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6" name="Freeform 336"/>
          <p:cNvSpPr/>
          <p:nvPr/>
        </p:nvSpPr>
        <p:spPr>
          <a:xfrm>
            <a:off x="15483562" y="3815103"/>
            <a:ext cx="194709" cy="176647"/>
          </a:xfrm>
          <a:custGeom>
            <a:avLst/>
            <a:gdLst>
              <a:gd name="connsiteX0" fmla="*/ 22098 w 136905"/>
              <a:gd name="connsiteY0" fmla="*/ 73660 h 124205"/>
              <a:gd name="connsiteX1" fmla="*/ 83820 w 136905"/>
              <a:gd name="connsiteY1" fmla="*/ 11938 h 124205"/>
              <a:gd name="connsiteX2" fmla="*/ 145542 w 136905"/>
              <a:gd name="connsiteY2" fmla="*/ 73660 h 124205"/>
              <a:gd name="connsiteX3" fmla="*/ 83820 w 136905"/>
              <a:gd name="connsiteY3" fmla="*/ 135382 h 124205"/>
              <a:gd name="connsiteX4" fmla="*/ 22098 w 136905"/>
              <a:gd name="connsiteY4" fmla="*/ 73660 h 124205"/>
              <a:gd name="connsiteX5" fmla="*/ 22098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3660"/>
                </a:moveTo>
                <a:cubicBezTo>
                  <a:pt x="22098" y="39623"/>
                  <a:pt x="49784" y="11938"/>
                  <a:pt x="83820" y="11938"/>
                </a:cubicBezTo>
                <a:cubicBezTo>
                  <a:pt x="117856" y="11938"/>
                  <a:pt x="145542" y="39623"/>
                  <a:pt x="145542" y="73660"/>
                </a:cubicBezTo>
                <a:cubicBezTo>
                  <a:pt x="145542" y="107695"/>
                  <a:pt x="117856" y="135382"/>
                  <a:pt x="83820" y="135382"/>
                </a:cubicBezTo>
                <a:cubicBezTo>
                  <a:pt x="49784" y="135382"/>
                  <a:pt x="22098" y="107695"/>
                  <a:pt x="22098" y="73660"/>
                </a:cubicBezTo>
                <a:lnTo>
                  <a:pt x="22098" y="7366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7" name="Freeform 337"/>
          <p:cNvSpPr/>
          <p:nvPr/>
        </p:nvSpPr>
        <p:spPr>
          <a:xfrm>
            <a:off x="15483562" y="3815103"/>
            <a:ext cx="194709" cy="176647"/>
          </a:xfrm>
          <a:custGeom>
            <a:avLst/>
            <a:gdLst>
              <a:gd name="connsiteX0" fmla="*/ 22098 w 136905"/>
              <a:gd name="connsiteY0" fmla="*/ 73660 h 124205"/>
              <a:gd name="connsiteX1" fmla="*/ 83820 w 136905"/>
              <a:gd name="connsiteY1" fmla="*/ 11938 h 124205"/>
              <a:gd name="connsiteX2" fmla="*/ 145542 w 136905"/>
              <a:gd name="connsiteY2" fmla="*/ 73660 h 124205"/>
              <a:gd name="connsiteX3" fmla="*/ 83820 w 136905"/>
              <a:gd name="connsiteY3" fmla="*/ 135382 h 124205"/>
              <a:gd name="connsiteX4" fmla="*/ 22098 w 136905"/>
              <a:gd name="connsiteY4" fmla="*/ 73660 h 124205"/>
              <a:gd name="connsiteX5" fmla="*/ 22098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3660"/>
                </a:moveTo>
                <a:cubicBezTo>
                  <a:pt x="22098" y="39623"/>
                  <a:pt x="49784" y="11938"/>
                  <a:pt x="83820" y="11938"/>
                </a:cubicBezTo>
                <a:cubicBezTo>
                  <a:pt x="117856" y="11938"/>
                  <a:pt x="145542" y="39623"/>
                  <a:pt x="145542" y="73660"/>
                </a:cubicBezTo>
                <a:cubicBezTo>
                  <a:pt x="145542" y="107695"/>
                  <a:pt x="117856" y="135382"/>
                  <a:pt x="83820" y="135382"/>
                </a:cubicBezTo>
                <a:cubicBezTo>
                  <a:pt x="49784" y="135382"/>
                  <a:pt x="22098" y="107695"/>
                  <a:pt x="22098" y="73660"/>
                </a:cubicBezTo>
                <a:lnTo>
                  <a:pt x="22098" y="7366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8" name="Freeform 338"/>
          <p:cNvSpPr/>
          <p:nvPr/>
        </p:nvSpPr>
        <p:spPr>
          <a:xfrm>
            <a:off x="15212628" y="6036757"/>
            <a:ext cx="176647" cy="176647"/>
          </a:xfrm>
          <a:custGeom>
            <a:avLst/>
            <a:gdLst>
              <a:gd name="connsiteX0" fmla="*/ 12954 w 124205"/>
              <a:gd name="connsiteY0" fmla="*/ 73660 h 124205"/>
              <a:gd name="connsiteX1" fmla="*/ 74676 w 124205"/>
              <a:gd name="connsiteY1" fmla="*/ 11938 h 124205"/>
              <a:gd name="connsiteX2" fmla="*/ 136397 w 124205"/>
              <a:gd name="connsiteY2" fmla="*/ 73660 h 124205"/>
              <a:gd name="connsiteX3" fmla="*/ 74676 w 124205"/>
              <a:gd name="connsiteY3" fmla="*/ 135382 h 124205"/>
              <a:gd name="connsiteX4" fmla="*/ 12954 w 124205"/>
              <a:gd name="connsiteY4" fmla="*/ 73660 h 124205"/>
              <a:gd name="connsiteX5" fmla="*/ 12954 w 1242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3660"/>
                </a:moveTo>
                <a:cubicBezTo>
                  <a:pt x="12954" y="39624"/>
                  <a:pt x="40640" y="11938"/>
                  <a:pt x="74676" y="11938"/>
                </a:cubicBezTo>
                <a:cubicBezTo>
                  <a:pt x="108711" y="11938"/>
                  <a:pt x="136397" y="39624"/>
                  <a:pt x="136397" y="73660"/>
                </a:cubicBezTo>
                <a:cubicBezTo>
                  <a:pt x="136397" y="107696"/>
                  <a:pt x="108711" y="135382"/>
                  <a:pt x="74676" y="135382"/>
                </a:cubicBezTo>
                <a:cubicBezTo>
                  <a:pt x="40640" y="135382"/>
                  <a:pt x="12954" y="107696"/>
                  <a:pt x="12954" y="73660"/>
                </a:cubicBezTo>
                <a:lnTo>
                  <a:pt x="12954" y="7366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39" name="Freeform 339"/>
          <p:cNvSpPr/>
          <p:nvPr/>
        </p:nvSpPr>
        <p:spPr>
          <a:xfrm>
            <a:off x="15212628" y="6036757"/>
            <a:ext cx="176647" cy="176647"/>
          </a:xfrm>
          <a:custGeom>
            <a:avLst/>
            <a:gdLst>
              <a:gd name="connsiteX0" fmla="*/ 12954 w 124205"/>
              <a:gd name="connsiteY0" fmla="*/ 73660 h 124205"/>
              <a:gd name="connsiteX1" fmla="*/ 74676 w 124205"/>
              <a:gd name="connsiteY1" fmla="*/ 11938 h 124205"/>
              <a:gd name="connsiteX2" fmla="*/ 136397 w 124205"/>
              <a:gd name="connsiteY2" fmla="*/ 73660 h 124205"/>
              <a:gd name="connsiteX3" fmla="*/ 74676 w 124205"/>
              <a:gd name="connsiteY3" fmla="*/ 135382 h 124205"/>
              <a:gd name="connsiteX4" fmla="*/ 12954 w 124205"/>
              <a:gd name="connsiteY4" fmla="*/ 73660 h 124205"/>
              <a:gd name="connsiteX5" fmla="*/ 12954 w 1242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3660"/>
                </a:moveTo>
                <a:cubicBezTo>
                  <a:pt x="12954" y="39624"/>
                  <a:pt x="40640" y="11938"/>
                  <a:pt x="74676" y="11938"/>
                </a:cubicBezTo>
                <a:cubicBezTo>
                  <a:pt x="108711" y="11938"/>
                  <a:pt x="136397" y="39624"/>
                  <a:pt x="136397" y="73660"/>
                </a:cubicBezTo>
                <a:cubicBezTo>
                  <a:pt x="136397" y="107696"/>
                  <a:pt x="108711" y="135382"/>
                  <a:pt x="74676" y="135382"/>
                </a:cubicBezTo>
                <a:cubicBezTo>
                  <a:pt x="40640" y="135382"/>
                  <a:pt x="12954" y="107696"/>
                  <a:pt x="12954" y="73660"/>
                </a:cubicBezTo>
                <a:lnTo>
                  <a:pt x="12954" y="7366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0" name="Freeform 340"/>
          <p:cNvSpPr/>
          <p:nvPr/>
        </p:nvSpPr>
        <p:spPr>
          <a:xfrm>
            <a:off x="13966335" y="6325752"/>
            <a:ext cx="194709" cy="176647"/>
          </a:xfrm>
          <a:custGeom>
            <a:avLst/>
            <a:gdLst>
              <a:gd name="connsiteX0" fmla="*/ 22098 w 136905"/>
              <a:gd name="connsiteY0" fmla="*/ 71627 h 124205"/>
              <a:gd name="connsiteX1" fmla="*/ 83820 w 136905"/>
              <a:gd name="connsiteY1" fmla="*/ 9905 h 124205"/>
              <a:gd name="connsiteX2" fmla="*/ 145542 w 136905"/>
              <a:gd name="connsiteY2" fmla="*/ 71627 h 124205"/>
              <a:gd name="connsiteX3" fmla="*/ 83820 w 136905"/>
              <a:gd name="connsiteY3" fmla="*/ 133350 h 124205"/>
              <a:gd name="connsiteX4" fmla="*/ 22098 w 136905"/>
              <a:gd name="connsiteY4" fmla="*/ 71627 h 124205"/>
              <a:gd name="connsiteX5" fmla="*/ 22098 w 1369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1627"/>
                </a:moveTo>
                <a:cubicBezTo>
                  <a:pt x="22098" y="37591"/>
                  <a:pt x="49784" y="9905"/>
                  <a:pt x="83820" y="9905"/>
                </a:cubicBezTo>
                <a:cubicBezTo>
                  <a:pt x="117856" y="9905"/>
                  <a:pt x="145542" y="37591"/>
                  <a:pt x="145542" y="71627"/>
                </a:cubicBezTo>
                <a:cubicBezTo>
                  <a:pt x="145542" y="105664"/>
                  <a:pt x="117856" y="133350"/>
                  <a:pt x="83820" y="133350"/>
                </a:cubicBezTo>
                <a:cubicBezTo>
                  <a:pt x="49784" y="133350"/>
                  <a:pt x="22098" y="105664"/>
                  <a:pt x="22098" y="71627"/>
                </a:cubicBezTo>
                <a:lnTo>
                  <a:pt x="22098" y="7162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1" name="Freeform 341"/>
          <p:cNvSpPr/>
          <p:nvPr/>
        </p:nvSpPr>
        <p:spPr>
          <a:xfrm>
            <a:off x="13966335" y="6325752"/>
            <a:ext cx="194709" cy="176647"/>
          </a:xfrm>
          <a:custGeom>
            <a:avLst/>
            <a:gdLst>
              <a:gd name="connsiteX0" fmla="*/ 22098 w 136905"/>
              <a:gd name="connsiteY0" fmla="*/ 71627 h 124205"/>
              <a:gd name="connsiteX1" fmla="*/ 83820 w 136905"/>
              <a:gd name="connsiteY1" fmla="*/ 9905 h 124205"/>
              <a:gd name="connsiteX2" fmla="*/ 145542 w 136905"/>
              <a:gd name="connsiteY2" fmla="*/ 71627 h 124205"/>
              <a:gd name="connsiteX3" fmla="*/ 83820 w 136905"/>
              <a:gd name="connsiteY3" fmla="*/ 133350 h 124205"/>
              <a:gd name="connsiteX4" fmla="*/ 22098 w 136905"/>
              <a:gd name="connsiteY4" fmla="*/ 71627 h 124205"/>
              <a:gd name="connsiteX5" fmla="*/ 22098 w 1369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2098" y="71627"/>
                </a:moveTo>
                <a:cubicBezTo>
                  <a:pt x="22098" y="37591"/>
                  <a:pt x="49784" y="9905"/>
                  <a:pt x="83820" y="9905"/>
                </a:cubicBezTo>
                <a:cubicBezTo>
                  <a:pt x="117856" y="9905"/>
                  <a:pt x="145542" y="37591"/>
                  <a:pt x="145542" y="71627"/>
                </a:cubicBezTo>
                <a:cubicBezTo>
                  <a:pt x="145542" y="105664"/>
                  <a:pt x="117856" y="133350"/>
                  <a:pt x="83820" y="133350"/>
                </a:cubicBezTo>
                <a:cubicBezTo>
                  <a:pt x="49784" y="133350"/>
                  <a:pt x="22098" y="105664"/>
                  <a:pt x="22098" y="71627"/>
                </a:cubicBezTo>
                <a:lnTo>
                  <a:pt x="22098" y="7162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2" name="Freeform 342"/>
          <p:cNvSpPr/>
          <p:nvPr/>
        </p:nvSpPr>
        <p:spPr>
          <a:xfrm>
            <a:off x="10931882" y="5278143"/>
            <a:ext cx="194709" cy="194709"/>
          </a:xfrm>
          <a:custGeom>
            <a:avLst/>
            <a:gdLst>
              <a:gd name="connsiteX0" fmla="*/ 19050 w 136905"/>
              <a:gd name="connsiteY0" fmla="*/ 79755 h 136905"/>
              <a:gd name="connsiteX1" fmla="*/ 80772 w 136905"/>
              <a:gd name="connsiteY1" fmla="*/ 18034 h 136905"/>
              <a:gd name="connsiteX2" fmla="*/ 142494 w 136905"/>
              <a:gd name="connsiteY2" fmla="*/ 79755 h 136905"/>
              <a:gd name="connsiteX3" fmla="*/ 80772 w 136905"/>
              <a:gd name="connsiteY3" fmla="*/ 141478 h 136905"/>
              <a:gd name="connsiteX4" fmla="*/ 19050 w 136905"/>
              <a:gd name="connsiteY4" fmla="*/ 79755 h 136905"/>
              <a:gd name="connsiteX5" fmla="*/ 19050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79755"/>
                </a:moveTo>
                <a:cubicBezTo>
                  <a:pt x="19050" y="45720"/>
                  <a:pt x="46736" y="18034"/>
                  <a:pt x="80772" y="18034"/>
                </a:cubicBezTo>
                <a:cubicBezTo>
                  <a:pt x="114808" y="18034"/>
                  <a:pt x="142494" y="45720"/>
                  <a:pt x="142494" y="79755"/>
                </a:cubicBezTo>
                <a:cubicBezTo>
                  <a:pt x="142494" y="113792"/>
                  <a:pt x="114808" y="141478"/>
                  <a:pt x="80772" y="141478"/>
                </a:cubicBezTo>
                <a:cubicBezTo>
                  <a:pt x="46736" y="141478"/>
                  <a:pt x="19050" y="113792"/>
                  <a:pt x="19050" y="79755"/>
                </a:cubicBezTo>
                <a:lnTo>
                  <a:pt x="19050" y="7975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3" name="Freeform 343"/>
          <p:cNvSpPr/>
          <p:nvPr/>
        </p:nvSpPr>
        <p:spPr>
          <a:xfrm>
            <a:off x="10931882" y="5278143"/>
            <a:ext cx="194709" cy="194709"/>
          </a:xfrm>
          <a:custGeom>
            <a:avLst/>
            <a:gdLst>
              <a:gd name="connsiteX0" fmla="*/ 19050 w 136905"/>
              <a:gd name="connsiteY0" fmla="*/ 79755 h 136905"/>
              <a:gd name="connsiteX1" fmla="*/ 80772 w 136905"/>
              <a:gd name="connsiteY1" fmla="*/ 18034 h 136905"/>
              <a:gd name="connsiteX2" fmla="*/ 142494 w 136905"/>
              <a:gd name="connsiteY2" fmla="*/ 79755 h 136905"/>
              <a:gd name="connsiteX3" fmla="*/ 80772 w 136905"/>
              <a:gd name="connsiteY3" fmla="*/ 141478 h 136905"/>
              <a:gd name="connsiteX4" fmla="*/ 19050 w 136905"/>
              <a:gd name="connsiteY4" fmla="*/ 79755 h 136905"/>
              <a:gd name="connsiteX5" fmla="*/ 19050 w 1369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79755"/>
                </a:moveTo>
                <a:cubicBezTo>
                  <a:pt x="19050" y="45720"/>
                  <a:pt x="46736" y="18034"/>
                  <a:pt x="80772" y="18034"/>
                </a:cubicBezTo>
                <a:cubicBezTo>
                  <a:pt x="114808" y="18034"/>
                  <a:pt x="142494" y="45720"/>
                  <a:pt x="142494" y="79755"/>
                </a:cubicBezTo>
                <a:cubicBezTo>
                  <a:pt x="142494" y="113792"/>
                  <a:pt x="114808" y="141478"/>
                  <a:pt x="80772" y="141478"/>
                </a:cubicBezTo>
                <a:cubicBezTo>
                  <a:pt x="46736" y="141478"/>
                  <a:pt x="19050" y="113792"/>
                  <a:pt x="19050" y="79755"/>
                </a:cubicBezTo>
                <a:lnTo>
                  <a:pt x="19050"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4" name="Freeform 344"/>
          <p:cNvSpPr/>
          <p:nvPr/>
        </p:nvSpPr>
        <p:spPr>
          <a:xfrm>
            <a:off x="15483562" y="1557326"/>
            <a:ext cx="194709" cy="194709"/>
          </a:xfrm>
          <a:custGeom>
            <a:avLst/>
            <a:gdLst>
              <a:gd name="connsiteX0" fmla="*/ 22098 w 136905"/>
              <a:gd name="connsiteY0" fmla="*/ 79247 h 136905"/>
              <a:gd name="connsiteX1" fmla="*/ 83820 w 136905"/>
              <a:gd name="connsiteY1" fmla="*/ 17525 h 136905"/>
              <a:gd name="connsiteX2" fmla="*/ 145542 w 136905"/>
              <a:gd name="connsiteY2" fmla="*/ 79247 h 136905"/>
              <a:gd name="connsiteX3" fmla="*/ 83820 w 136905"/>
              <a:gd name="connsiteY3" fmla="*/ 140969 h 136905"/>
              <a:gd name="connsiteX4" fmla="*/ 22098 w 136905"/>
              <a:gd name="connsiteY4" fmla="*/ 79247 h 136905"/>
              <a:gd name="connsiteX5" fmla="*/ 22098 w 136905"/>
              <a:gd name="connsiteY5" fmla="*/ 79247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2098" y="79247"/>
                </a:moveTo>
                <a:cubicBezTo>
                  <a:pt x="22098" y="45211"/>
                  <a:pt x="49784" y="17525"/>
                  <a:pt x="83820" y="17525"/>
                </a:cubicBezTo>
                <a:cubicBezTo>
                  <a:pt x="117856" y="17525"/>
                  <a:pt x="145542" y="45211"/>
                  <a:pt x="145542" y="79247"/>
                </a:cubicBezTo>
                <a:cubicBezTo>
                  <a:pt x="145542" y="113283"/>
                  <a:pt x="117856" y="140969"/>
                  <a:pt x="83820" y="140969"/>
                </a:cubicBezTo>
                <a:cubicBezTo>
                  <a:pt x="49784" y="140969"/>
                  <a:pt x="22098" y="113283"/>
                  <a:pt x="22098" y="79247"/>
                </a:cubicBezTo>
                <a:lnTo>
                  <a:pt x="22098" y="79247"/>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5" name="Freeform 345"/>
          <p:cNvSpPr/>
          <p:nvPr/>
        </p:nvSpPr>
        <p:spPr>
          <a:xfrm>
            <a:off x="15483562" y="1557326"/>
            <a:ext cx="194709" cy="194709"/>
          </a:xfrm>
          <a:custGeom>
            <a:avLst/>
            <a:gdLst>
              <a:gd name="connsiteX0" fmla="*/ 22098 w 136905"/>
              <a:gd name="connsiteY0" fmla="*/ 79247 h 136905"/>
              <a:gd name="connsiteX1" fmla="*/ 83820 w 136905"/>
              <a:gd name="connsiteY1" fmla="*/ 17525 h 136905"/>
              <a:gd name="connsiteX2" fmla="*/ 145542 w 136905"/>
              <a:gd name="connsiteY2" fmla="*/ 79247 h 136905"/>
              <a:gd name="connsiteX3" fmla="*/ 83820 w 136905"/>
              <a:gd name="connsiteY3" fmla="*/ 140969 h 136905"/>
              <a:gd name="connsiteX4" fmla="*/ 22098 w 136905"/>
              <a:gd name="connsiteY4" fmla="*/ 79247 h 136905"/>
              <a:gd name="connsiteX5" fmla="*/ 22098 w 136905"/>
              <a:gd name="connsiteY5" fmla="*/ 79247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2098" y="79247"/>
                </a:moveTo>
                <a:cubicBezTo>
                  <a:pt x="22098" y="45211"/>
                  <a:pt x="49784" y="17525"/>
                  <a:pt x="83820" y="17525"/>
                </a:cubicBezTo>
                <a:cubicBezTo>
                  <a:pt x="117856" y="17525"/>
                  <a:pt x="145542" y="45211"/>
                  <a:pt x="145542" y="79247"/>
                </a:cubicBezTo>
                <a:cubicBezTo>
                  <a:pt x="145542" y="113283"/>
                  <a:pt x="117856" y="140969"/>
                  <a:pt x="83820" y="140969"/>
                </a:cubicBezTo>
                <a:cubicBezTo>
                  <a:pt x="49784" y="140969"/>
                  <a:pt x="22098" y="113283"/>
                  <a:pt x="22098" y="79247"/>
                </a:cubicBezTo>
                <a:lnTo>
                  <a:pt x="22098" y="7924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6" name="Freeform 346"/>
          <p:cNvSpPr/>
          <p:nvPr/>
        </p:nvSpPr>
        <p:spPr>
          <a:xfrm>
            <a:off x="12900664" y="6416063"/>
            <a:ext cx="194709" cy="194709"/>
          </a:xfrm>
          <a:custGeom>
            <a:avLst/>
            <a:gdLst>
              <a:gd name="connsiteX0" fmla="*/ 15495 w 136905"/>
              <a:gd name="connsiteY0" fmla="*/ 82803 h 136905"/>
              <a:gd name="connsiteX1" fmla="*/ 77216 w 136905"/>
              <a:gd name="connsiteY1" fmla="*/ 21082 h 136905"/>
              <a:gd name="connsiteX2" fmla="*/ 138938 w 136905"/>
              <a:gd name="connsiteY2" fmla="*/ 82803 h 136905"/>
              <a:gd name="connsiteX3" fmla="*/ 77216 w 136905"/>
              <a:gd name="connsiteY3" fmla="*/ 144526 h 136905"/>
              <a:gd name="connsiteX4" fmla="*/ 15495 w 136905"/>
              <a:gd name="connsiteY4" fmla="*/ 82803 h 136905"/>
              <a:gd name="connsiteX5" fmla="*/ 15495 w 136905"/>
              <a:gd name="connsiteY5" fmla="*/ 82803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5495" y="82803"/>
                </a:moveTo>
                <a:cubicBezTo>
                  <a:pt x="15495" y="48767"/>
                  <a:pt x="43181" y="21082"/>
                  <a:pt x="77216" y="21082"/>
                </a:cubicBezTo>
                <a:cubicBezTo>
                  <a:pt x="111252" y="21082"/>
                  <a:pt x="138938" y="48767"/>
                  <a:pt x="138938" y="82803"/>
                </a:cubicBezTo>
                <a:cubicBezTo>
                  <a:pt x="138938" y="116839"/>
                  <a:pt x="111252" y="144526"/>
                  <a:pt x="77216" y="144526"/>
                </a:cubicBezTo>
                <a:cubicBezTo>
                  <a:pt x="43181" y="144526"/>
                  <a:pt x="15495" y="116839"/>
                  <a:pt x="15495" y="82803"/>
                </a:cubicBezTo>
                <a:lnTo>
                  <a:pt x="15495" y="82803"/>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7" name="Freeform 347"/>
          <p:cNvSpPr/>
          <p:nvPr/>
        </p:nvSpPr>
        <p:spPr>
          <a:xfrm>
            <a:off x="12900664" y="6416063"/>
            <a:ext cx="194709" cy="194709"/>
          </a:xfrm>
          <a:custGeom>
            <a:avLst/>
            <a:gdLst>
              <a:gd name="connsiteX0" fmla="*/ 15495 w 136905"/>
              <a:gd name="connsiteY0" fmla="*/ 82803 h 136905"/>
              <a:gd name="connsiteX1" fmla="*/ 77216 w 136905"/>
              <a:gd name="connsiteY1" fmla="*/ 21082 h 136905"/>
              <a:gd name="connsiteX2" fmla="*/ 138938 w 136905"/>
              <a:gd name="connsiteY2" fmla="*/ 82803 h 136905"/>
              <a:gd name="connsiteX3" fmla="*/ 77216 w 136905"/>
              <a:gd name="connsiteY3" fmla="*/ 144526 h 136905"/>
              <a:gd name="connsiteX4" fmla="*/ 15495 w 136905"/>
              <a:gd name="connsiteY4" fmla="*/ 82803 h 136905"/>
              <a:gd name="connsiteX5" fmla="*/ 15495 w 136905"/>
              <a:gd name="connsiteY5" fmla="*/ 82803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5495" y="82803"/>
                </a:moveTo>
                <a:cubicBezTo>
                  <a:pt x="15495" y="48767"/>
                  <a:pt x="43181" y="21082"/>
                  <a:pt x="77216" y="21082"/>
                </a:cubicBezTo>
                <a:cubicBezTo>
                  <a:pt x="111252" y="21082"/>
                  <a:pt x="138938" y="48767"/>
                  <a:pt x="138938" y="82803"/>
                </a:cubicBezTo>
                <a:cubicBezTo>
                  <a:pt x="138938" y="116839"/>
                  <a:pt x="111252" y="144526"/>
                  <a:pt x="77216" y="144526"/>
                </a:cubicBezTo>
                <a:cubicBezTo>
                  <a:pt x="43181" y="144526"/>
                  <a:pt x="15495" y="116839"/>
                  <a:pt x="15495" y="82803"/>
                </a:cubicBezTo>
                <a:lnTo>
                  <a:pt x="15495" y="82803"/>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8" name="Freeform 348"/>
          <p:cNvSpPr/>
          <p:nvPr/>
        </p:nvSpPr>
        <p:spPr>
          <a:xfrm>
            <a:off x="13839900" y="3255175"/>
            <a:ext cx="194709" cy="194709"/>
          </a:xfrm>
          <a:custGeom>
            <a:avLst/>
            <a:gdLst>
              <a:gd name="connsiteX0" fmla="*/ 16510 w 136905"/>
              <a:gd name="connsiteY0" fmla="*/ 83311 h 136905"/>
              <a:gd name="connsiteX1" fmla="*/ 78232 w 136905"/>
              <a:gd name="connsiteY1" fmla="*/ 21589 h 136905"/>
              <a:gd name="connsiteX2" fmla="*/ 139954 w 136905"/>
              <a:gd name="connsiteY2" fmla="*/ 83311 h 136905"/>
              <a:gd name="connsiteX3" fmla="*/ 78232 w 136905"/>
              <a:gd name="connsiteY3" fmla="*/ 145033 h 136905"/>
              <a:gd name="connsiteX4" fmla="*/ 16510 w 136905"/>
              <a:gd name="connsiteY4" fmla="*/ 83311 h 136905"/>
              <a:gd name="connsiteX5" fmla="*/ 16510 w 136905"/>
              <a:gd name="connsiteY5" fmla="*/ 8331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3311"/>
                </a:moveTo>
                <a:cubicBezTo>
                  <a:pt x="16510" y="49276"/>
                  <a:pt x="44196" y="21589"/>
                  <a:pt x="78232" y="21589"/>
                </a:cubicBezTo>
                <a:cubicBezTo>
                  <a:pt x="112268" y="21589"/>
                  <a:pt x="139954" y="49276"/>
                  <a:pt x="139954" y="83311"/>
                </a:cubicBezTo>
                <a:cubicBezTo>
                  <a:pt x="139954" y="117348"/>
                  <a:pt x="112268" y="145033"/>
                  <a:pt x="78232" y="145033"/>
                </a:cubicBezTo>
                <a:cubicBezTo>
                  <a:pt x="44196" y="145033"/>
                  <a:pt x="16510" y="117348"/>
                  <a:pt x="16510" y="83311"/>
                </a:cubicBezTo>
                <a:lnTo>
                  <a:pt x="16510" y="83311"/>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49" name="Freeform 349"/>
          <p:cNvSpPr/>
          <p:nvPr/>
        </p:nvSpPr>
        <p:spPr>
          <a:xfrm>
            <a:off x="13839900" y="3255175"/>
            <a:ext cx="194709" cy="194709"/>
          </a:xfrm>
          <a:custGeom>
            <a:avLst/>
            <a:gdLst>
              <a:gd name="connsiteX0" fmla="*/ 16510 w 136905"/>
              <a:gd name="connsiteY0" fmla="*/ 83311 h 136905"/>
              <a:gd name="connsiteX1" fmla="*/ 78232 w 136905"/>
              <a:gd name="connsiteY1" fmla="*/ 21589 h 136905"/>
              <a:gd name="connsiteX2" fmla="*/ 139954 w 136905"/>
              <a:gd name="connsiteY2" fmla="*/ 83311 h 136905"/>
              <a:gd name="connsiteX3" fmla="*/ 78232 w 136905"/>
              <a:gd name="connsiteY3" fmla="*/ 145033 h 136905"/>
              <a:gd name="connsiteX4" fmla="*/ 16510 w 136905"/>
              <a:gd name="connsiteY4" fmla="*/ 83311 h 136905"/>
              <a:gd name="connsiteX5" fmla="*/ 16510 w 136905"/>
              <a:gd name="connsiteY5" fmla="*/ 8331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510" y="83311"/>
                </a:moveTo>
                <a:cubicBezTo>
                  <a:pt x="16510" y="49276"/>
                  <a:pt x="44196" y="21589"/>
                  <a:pt x="78232" y="21589"/>
                </a:cubicBezTo>
                <a:cubicBezTo>
                  <a:pt x="112268" y="21589"/>
                  <a:pt x="139954" y="49276"/>
                  <a:pt x="139954" y="83311"/>
                </a:cubicBezTo>
                <a:cubicBezTo>
                  <a:pt x="139954" y="117348"/>
                  <a:pt x="112268" y="145033"/>
                  <a:pt x="78232" y="145033"/>
                </a:cubicBezTo>
                <a:cubicBezTo>
                  <a:pt x="44196" y="145033"/>
                  <a:pt x="16510" y="117348"/>
                  <a:pt x="16510" y="83311"/>
                </a:cubicBezTo>
                <a:lnTo>
                  <a:pt x="16510" y="8331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0" name="Freeform 350"/>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1" name="Freeform 351"/>
          <p:cNvSpPr/>
          <p:nvPr/>
        </p:nvSpPr>
        <p:spPr>
          <a:xfrm>
            <a:off x="15736433" y="2334001"/>
            <a:ext cx="194709" cy="194709"/>
          </a:xfrm>
          <a:custGeom>
            <a:avLst/>
            <a:gdLst>
              <a:gd name="connsiteX0" fmla="*/ 13463 w 136905"/>
              <a:gd name="connsiteY0" fmla="*/ 77215 h 136905"/>
              <a:gd name="connsiteX1" fmla="*/ 75185 w 136905"/>
              <a:gd name="connsiteY1" fmla="*/ 15493 h 136905"/>
              <a:gd name="connsiteX2" fmla="*/ 136907 w 136905"/>
              <a:gd name="connsiteY2" fmla="*/ 77215 h 136905"/>
              <a:gd name="connsiteX3" fmla="*/ 75185 w 136905"/>
              <a:gd name="connsiteY3" fmla="*/ 138937 h 136905"/>
              <a:gd name="connsiteX4" fmla="*/ 13463 w 136905"/>
              <a:gd name="connsiteY4" fmla="*/ 77215 h 136905"/>
              <a:gd name="connsiteX5" fmla="*/ 13463 w 136905"/>
              <a:gd name="connsiteY5" fmla="*/ 7721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3" y="77215"/>
                </a:moveTo>
                <a:cubicBezTo>
                  <a:pt x="13463" y="43179"/>
                  <a:pt x="41149" y="15493"/>
                  <a:pt x="75185" y="15493"/>
                </a:cubicBezTo>
                <a:cubicBezTo>
                  <a:pt x="109221" y="15493"/>
                  <a:pt x="136907" y="43179"/>
                  <a:pt x="136907" y="77215"/>
                </a:cubicBezTo>
                <a:cubicBezTo>
                  <a:pt x="136907" y="111251"/>
                  <a:pt x="109221" y="138937"/>
                  <a:pt x="75185" y="138937"/>
                </a:cubicBezTo>
                <a:cubicBezTo>
                  <a:pt x="41149" y="138937"/>
                  <a:pt x="13463" y="111251"/>
                  <a:pt x="13463" y="77215"/>
                </a:cubicBezTo>
                <a:lnTo>
                  <a:pt x="13463" y="7721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2" name="Freeform 352"/>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3" name="Freeform 353"/>
          <p:cNvSpPr/>
          <p:nvPr/>
        </p:nvSpPr>
        <p:spPr>
          <a:xfrm>
            <a:off x="9270157" y="2243690"/>
            <a:ext cx="176647" cy="194709"/>
          </a:xfrm>
          <a:custGeom>
            <a:avLst/>
            <a:gdLst>
              <a:gd name="connsiteX0" fmla="*/ 12446 w 124205"/>
              <a:gd name="connsiteY0" fmla="*/ 79755 h 136905"/>
              <a:gd name="connsiteX1" fmla="*/ 74168 w 124205"/>
              <a:gd name="connsiteY1" fmla="*/ 18034 h 136905"/>
              <a:gd name="connsiteX2" fmla="*/ 135890 w 124205"/>
              <a:gd name="connsiteY2" fmla="*/ 79755 h 136905"/>
              <a:gd name="connsiteX3" fmla="*/ 74168 w 124205"/>
              <a:gd name="connsiteY3" fmla="*/ 141477 h 136905"/>
              <a:gd name="connsiteX4" fmla="*/ 12446 w 124205"/>
              <a:gd name="connsiteY4" fmla="*/ 79755 h 136905"/>
              <a:gd name="connsiteX5" fmla="*/ 12446 w 124205"/>
              <a:gd name="connsiteY5" fmla="*/ 79755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2446" y="79755"/>
                </a:moveTo>
                <a:cubicBezTo>
                  <a:pt x="12446" y="45720"/>
                  <a:pt x="40132" y="18034"/>
                  <a:pt x="74168" y="18034"/>
                </a:cubicBezTo>
                <a:cubicBezTo>
                  <a:pt x="108204" y="18034"/>
                  <a:pt x="135890" y="45720"/>
                  <a:pt x="135890" y="79755"/>
                </a:cubicBezTo>
                <a:cubicBezTo>
                  <a:pt x="135890" y="113792"/>
                  <a:pt x="108204" y="141477"/>
                  <a:pt x="74168" y="141477"/>
                </a:cubicBezTo>
                <a:cubicBezTo>
                  <a:pt x="40132" y="141477"/>
                  <a:pt x="12446" y="113792"/>
                  <a:pt x="12446" y="79755"/>
                </a:cubicBezTo>
                <a:lnTo>
                  <a:pt x="12446" y="7975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4" name="Freeform 354"/>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5" name="Freeform 355"/>
          <p:cNvSpPr/>
          <p:nvPr/>
        </p:nvSpPr>
        <p:spPr>
          <a:xfrm>
            <a:off x="9432717" y="4393095"/>
            <a:ext cx="194709" cy="194709"/>
          </a:xfrm>
          <a:custGeom>
            <a:avLst/>
            <a:gdLst>
              <a:gd name="connsiteX0" fmla="*/ 21590 w 136905"/>
              <a:gd name="connsiteY0" fmla="*/ 78740 h 136905"/>
              <a:gd name="connsiteX1" fmla="*/ 83311 w 136905"/>
              <a:gd name="connsiteY1" fmla="*/ 17018 h 136905"/>
              <a:gd name="connsiteX2" fmla="*/ 145034 w 136905"/>
              <a:gd name="connsiteY2" fmla="*/ 78740 h 136905"/>
              <a:gd name="connsiteX3" fmla="*/ 83311 w 136905"/>
              <a:gd name="connsiteY3" fmla="*/ 140462 h 136905"/>
              <a:gd name="connsiteX4" fmla="*/ 21590 w 136905"/>
              <a:gd name="connsiteY4" fmla="*/ 78740 h 136905"/>
              <a:gd name="connsiteX5" fmla="*/ 21590 w 136905"/>
              <a:gd name="connsiteY5" fmla="*/ 7874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8740"/>
                </a:moveTo>
                <a:cubicBezTo>
                  <a:pt x="21590" y="44704"/>
                  <a:pt x="49276" y="17018"/>
                  <a:pt x="83311" y="17018"/>
                </a:cubicBezTo>
                <a:cubicBezTo>
                  <a:pt x="117348" y="17018"/>
                  <a:pt x="145034" y="44704"/>
                  <a:pt x="145034" y="78740"/>
                </a:cubicBezTo>
                <a:cubicBezTo>
                  <a:pt x="145034" y="112776"/>
                  <a:pt x="117348" y="140462"/>
                  <a:pt x="83311" y="140462"/>
                </a:cubicBezTo>
                <a:cubicBezTo>
                  <a:pt x="49276" y="140462"/>
                  <a:pt x="21590" y="112776"/>
                  <a:pt x="21590" y="78740"/>
                </a:cubicBezTo>
                <a:lnTo>
                  <a:pt x="21590" y="7874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6" name="Freeform 356"/>
          <p:cNvSpPr/>
          <p:nvPr/>
        </p:nvSpPr>
        <p:spPr>
          <a:xfrm>
            <a:off x="12232362" y="3255175"/>
            <a:ext cx="194709" cy="194709"/>
          </a:xfrm>
          <a:custGeom>
            <a:avLst/>
            <a:gdLst>
              <a:gd name="connsiteX0" fmla="*/ 14478 w 136905"/>
              <a:gd name="connsiteY0" fmla="*/ 75691 h 136905"/>
              <a:gd name="connsiteX1" fmla="*/ 76200 w 136905"/>
              <a:gd name="connsiteY1" fmla="*/ 13970 h 136905"/>
              <a:gd name="connsiteX2" fmla="*/ 137922 w 136905"/>
              <a:gd name="connsiteY2" fmla="*/ 75691 h 136905"/>
              <a:gd name="connsiteX3" fmla="*/ 76200 w 136905"/>
              <a:gd name="connsiteY3" fmla="*/ 137413 h 136905"/>
              <a:gd name="connsiteX4" fmla="*/ 14478 w 136905"/>
              <a:gd name="connsiteY4" fmla="*/ 75691 h 136905"/>
              <a:gd name="connsiteX5" fmla="*/ 14478 w 136905"/>
              <a:gd name="connsiteY5" fmla="*/ 7569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4478" y="75691"/>
                </a:moveTo>
                <a:cubicBezTo>
                  <a:pt x="14478" y="41655"/>
                  <a:pt x="42164" y="13970"/>
                  <a:pt x="76200" y="13970"/>
                </a:cubicBezTo>
                <a:cubicBezTo>
                  <a:pt x="110236" y="13970"/>
                  <a:pt x="137922" y="41655"/>
                  <a:pt x="137922" y="75691"/>
                </a:cubicBezTo>
                <a:cubicBezTo>
                  <a:pt x="137922" y="109727"/>
                  <a:pt x="110236" y="137413"/>
                  <a:pt x="76200" y="137413"/>
                </a:cubicBezTo>
                <a:cubicBezTo>
                  <a:pt x="42164" y="137413"/>
                  <a:pt x="14478" y="109727"/>
                  <a:pt x="14478" y="75691"/>
                </a:cubicBezTo>
                <a:lnTo>
                  <a:pt x="14478" y="75691"/>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7" name="Freeform 357"/>
          <p:cNvSpPr/>
          <p:nvPr/>
        </p:nvSpPr>
        <p:spPr>
          <a:xfrm>
            <a:off x="12232362" y="3255175"/>
            <a:ext cx="194709" cy="194709"/>
          </a:xfrm>
          <a:custGeom>
            <a:avLst/>
            <a:gdLst>
              <a:gd name="connsiteX0" fmla="*/ 14478 w 136905"/>
              <a:gd name="connsiteY0" fmla="*/ 75691 h 136905"/>
              <a:gd name="connsiteX1" fmla="*/ 76200 w 136905"/>
              <a:gd name="connsiteY1" fmla="*/ 13970 h 136905"/>
              <a:gd name="connsiteX2" fmla="*/ 137922 w 136905"/>
              <a:gd name="connsiteY2" fmla="*/ 75691 h 136905"/>
              <a:gd name="connsiteX3" fmla="*/ 76200 w 136905"/>
              <a:gd name="connsiteY3" fmla="*/ 137413 h 136905"/>
              <a:gd name="connsiteX4" fmla="*/ 14478 w 136905"/>
              <a:gd name="connsiteY4" fmla="*/ 75691 h 136905"/>
              <a:gd name="connsiteX5" fmla="*/ 14478 w 136905"/>
              <a:gd name="connsiteY5" fmla="*/ 7569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4478" y="75691"/>
                </a:moveTo>
                <a:cubicBezTo>
                  <a:pt x="14478" y="41655"/>
                  <a:pt x="42164" y="13970"/>
                  <a:pt x="76200" y="13970"/>
                </a:cubicBezTo>
                <a:cubicBezTo>
                  <a:pt x="110236" y="13970"/>
                  <a:pt x="137922" y="41655"/>
                  <a:pt x="137922" y="75691"/>
                </a:cubicBezTo>
                <a:cubicBezTo>
                  <a:pt x="137922" y="109727"/>
                  <a:pt x="110236" y="137413"/>
                  <a:pt x="76200" y="137413"/>
                </a:cubicBezTo>
                <a:cubicBezTo>
                  <a:pt x="42164" y="137413"/>
                  <a:pt x="14478" y="109727"/>
                  <a:pt x="14478" y="75691"/>
                </a:cubicBezTo>
                <a:lnTo>
                  <a:pt x="14478" y="7569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8" name="Freeform 358"/>
          <p:cNvSpPr/>
          <p:nvPr/>
        </p:nvSpPr>
        <p:spPr>
          <a:xfrm>
            <a:off x="15104255" y="4645966"/>
            <a:ext cx="194709" cy="194709"/>
          </a:xfrm>
          <a:custGeom>
            <a:avLst/>
            <a:gdLst>
              <a:gd name="connsiteX0" fmla="*/ 20574 w 136905"/>
              <a:gd name="connsiteY0" fmla="*/ 76200 h 136905"/>
              <a:gd name="connsiteX1" fmla="*/ 82297 w 136905"/>
              <a:gd name="connsiteY1" fmla="*/ 14477 h 136905"/>
              <a:gd name="connsiteX2" fmla="*/ 144019 w 136905"/>
              <a:gd name="connsiteY2" fmla="*/ 76200 h 136905"/>
              <a:gd name="connsiteX3" fmla="*/ 82297 w 136905"/>
              <a:gd name="connsiteY3" fmla="*/ 137921 h 136905"/>
              <a:gd name="connsiteX4" fmla="*/ 20574 w 136905"/>
              <a:gd name="connsiteY4" fmla="*/ 76200 h 136905"/>
              <a:gd name="connsiteX5" fmla="*/ 20574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0574" y="76200"/>
                </a:moveTo>
                <a:cubicBezTo>
                  <a:pt x="20574" y="42164"/>
                  <a:pt x="48260" y="14477"/>
                  <a:pt x="82297" y="14477"/>
                </a:cubicBezTo>
                <a:cubicBezTo>
                  <a:pt x="116333" y="14477"/>
                  <a:pt x="144019" y="42164"/>
                  <a:pt x="144019" y="76200"/>
                </a:cubicBezTo>
                <a:cubicBezTo>
                  <a:pt x="144019" y="110235"/>
                  <a:pt x="116333" y="137921"/>
                  <a:pt x="82297" y="137921"/>
                </a:cubicBezTo>
                <a:cubicBezTo>
                  <a:pt x="48260" y="137921"/>
                  <a:pt x="20574" y="110235"/>
                  <a:pt x="20574" y="76200"/>
                </a:cubicBezTo>
                <a:lnTo>
                  <a:pt x="20574" y="76200"/>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59" name="Freeform 359"/>
          <p:cNvSpPr/>
          <p:nvPr/>
        </p:nvSpPr>
        <p:spPr>
          <a:xfrm>
            <a:off x="15104255" y="4645966"/>
            <a:ext cx="194709" cy="194709"/>
          </a:xfrm>
          <a:custGeom>
            <a:avLst/>
            <a:gdLst>
              <a:gd name="connsiteX0" fmla="*/ 20574 w 136905"/>
              <a:gd name="connsiteY0" fmla="*/ 76200 h 136905"/>
              <a:gd name="connsiteX1" fmla="*/ 82297 w 136905"/>
              <a:gd name="connsiteY1" fmla="*/ 14477 h 136905"/>
              <a:gd name="connsiteX2" fmla="*/ 144019 w 136905"/>
              <a:gd name="connsiteY2" fmla="*/ 76200 h 136905"/>
              <a:gd name="connsiteX3" fmla="*/ 82297 w 136905"/>
              <a:gd name="connsiteY3" fmla="*/ 137921 h 136905"/>
              <a:gd name="connsiteX4" fmla="*/ 20574 w 136905"/>
              <a:gd name="connsiteY4" fmla="*/ 76200 h 136905"/>
              <a:gd name="connsiteX5" fmla="*/ 20574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0574" y="76200"/>
                </a:moveTo>
                <a:cubicBezTo>
                  <a:pt x="20574" y="42164"/>
                  <a:pt x="48260" y="14477"/>
                  <a:pt x="82297" y="14477"/>
                </a:cubicBezTo>
                <a:cubicBezTo>
                  <a:pt x="116333" y="14477"/>
                  <a:pt x="144019" y="42164"/>
                  <a:pt x="144019" y="76200"/>
                </a:cubicBezTo>
                <a:cubicBezTo>
                  <a:pt x="144019" y="110235"/>
                  <a:pt x="116333" y="137921"/>
                  <a:pt x="82297" y="137921"/>
                </a:cubicBezTo>
                <a:cubicBezTo>
                  <a:pt x="48260" y="137921"/>
                  <a:pt x="20574" y="110235"/>
                  <a:pt x="20574" y="76200"/>
                </a:cubicBezTo>
                <a:lnTo>
                  <a:pt x="20574"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0" name="Freeform 360"/>
          <p:cNvSpPr/>
          <p:nvPr/>
        </p:nvSpPr>
        <p:spPr>
          <a:xfrm>
            <a:off x="14670762" y="4356970"/>
            <a:ext cx="194709" cy="194709"/>
          </a:xfrm>
          <a:custGeom>
            <a:avLst/>
            <a:gdLst>
              <a:gd name="connsiteX0" fmla="*/ 19050 w 136905"/>
              <a:gd name="connsiteY0" fmla="*/ 81279 h 136905"/>
              <a:gd name="connsiteX1" fmla="*/ 80772 w 136905"/>
              <a:gd name="connsiteY1" fmla="*/ 19557 h 136905"/>
              <a:gd name="connsiteX2" fmla="*/ 142494 w 136905"/>
              <a:gd name="connsiteY2" fmla="*/ 81279 h 136905"/>
              <a:gd name="connsiteX3" fmla="*/ 80772 w 136905"/>
              <a:gd name="connsiteY3" fmla="*/ 143001 h 136905"/>
              <a:gd name="connsiteX4" fmla="*/ 19050 w 136905"/>
              <a:gd name="connsiteY4" fmla="*/ 81279 h 136905"/>
              <a:gd name="connsiteX5" fmla="*/ 19050 w 1369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81279"/>
                </a:moveTo>
                <a:cubicBezTo>
                  <a:pt x="19050" y="47244"/>
                  <a:pt x="46736" y="19557"/>
                  <a:pt x="80772" y="19557"/>
                </a:cubicBezTo>
                <a:cubicBezTo>
                  <a:pt x="114808" y="19557"/>
                  <a:pt x="142494" y="47244"/>
                  <a:pt x="142494" y="81279"/>
                </a:cubicBezTo>
                <a:cubicBezTo>
                  <a:pt x="142494" y="115316"/>
                  <a:pt x="114808" y="143001"/>
                  <a:pt x="80772" y="143001"/>
                </a:cubicBezTo>
                <a:cubicBezTo>
                  <a:pt x="46736" y="143001"/>
                  <a:pt x="19050" y="115316"/>
                  <a:pt x="19050" y="81279"/>
                </a:cubicBezTo>
                <a:lnTo>
                  <a:pt x="19050" y="81279"/>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1" name="Freeform 361"/>
          <p:cNvSpPr/>
          <p:nvPr/>
        </p:nvSpPr>
        <p:spPr>
          <a:xfrm>
            <a:off x="14670762" y="4356970"/>
            <a:ext cx="194709" cy="194709"/>
          </a:xfrm>
          <a:custGeom>
            <a:avLst/>
            <a:gdLst>
              <a:gd name="connsiteX0" fmla="*/ 19050 w 136905"/>
              <a:gd name="connsiteY0" fmla="*/ 81279 h 136905"/>
              <a:gd name="connsiteX1" fmla="*/ 80772 w 136905"/>
              <a:gd name="connsiteY1" fmla="*/ 19557 h 136905"/>
              <a:gd name="connsiteX2" fmla="*/ 142494 w 136905"/>
              <a:gd name="connsiteY2" fmla="*/ 81279 h 136905"/>
              <a:gd name="connsiteX3" fmla="*/ 80772 w 136905"/>
              <a:gd name="connsiteY3" fmla="*/ 143001 h 136905"/>
              <a:gd name="connsiteX4" fmla="*/ 19050 w 136905"/>
              <a:gd name="connsiteY4" fmla="*/ 81279 h 136905"/>
              <a:gd name="connsiteX5" fmla="*/ 19050 w 1369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050" y="81279"/>
                </a:moveTo>
                <a:cubicBezTo>
                  <a:pt x="19050" y="47244"/>
                  <a:pt x="46736" y="19557"/>
                  <a:pt x="80772" y="19557"/>
                </a:cubicBezTo>
                <a:cubicBezTo>
                  <a:pt x="114808" y="19557"/>
                  <a:pt x="142494" y="47244"/>
                  <a:pt x="142494" y="81279"/>
                </a:cubicBezTo>
                <a:cubicBezTo>
                  <a:pt x="142494" y="115316"/>
                  <a:pt x="114808" y="143001"/>
                  <a:pt x="80772" y="143001"/>
                </a:cubicBezTo>
                <a:cubicBezTo>
                  <a:pt x="46736" y="143001"/>
                  <a:pt x="19050" y="115316"/>
                  <a:pt x="19050" y="81279"/>
                </a:cubicBezTo>
                <a:lnTo>
                  <a:pt x="19050" y="8127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2" name="Freeform 362"/>
          <p:cNvSpPr/>
          <p:nvPr/>
        </p:nvSpPr>
        <p:spPr>
          <a:xfrm>
            <a:off x="14146957" y="6325752"/>
            <a:ext cx="176647" cy="176647"/>
          </a:xfrm>
          <a:custGeom>
            <a:avLst/>
            <a:gdLst>
              <a:gd name="connsiteX0" fmla="*/ 12446 w 124205"/>
              <a:gd name="connsiteY0" fmla="*/ 71627 h 124205"/>
              <a:gd name="connsiteX1" fmla="*/ 74169 w 124205"/>
              <a:gd name="connsiteY1" fmla="*/ 9905 h 124205"/>
              <a:gd name="connsiteX2" fmla="*/ 135890 w 124205"/>
              <a:gd name="connsiteY2" fmla="*/ 71627 h 124205"/>
              <a:gd name="connsiteX3" fmla="*/ 74169 w 124205"/>
              <a:gd name="connsiteY3" fmla="*/ 133350 h 124205"/>
              <a:gd name="connsiteX4" fmla="*/ 12446 w 124205"/>
              <a:gd name="connsiteY4" fmla="*/ 71627 h 124205"/>
              <a:gd name="connsiteX5" fmla="*/ 12446 w 1242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1627"/>
                </a:moveTo>
                <a:cubicBezTo>
                  <a:pt x="12446" y="37591"/>
                  <a:pt x="40132" y="9905"/>
                  <a:pt x="74169" y="9905"/>
                </a:cubicBezTo>
                <a:cubicBezTo>
                  <a:pt x="108205" y="9905"/>
                  <a:pt x="135890" y="37591"/>
                  <a:pt x="135890" y="71627"/>
                </a:cubicBezTo>
                <a:cubicBezTo>
                  <a:pt x="135890" y="105664"/>
                  <a:pt x="108205" y="133350"/>
                  <a:pt x="74169" y="133350"/>
                </a:cubicBezTo>
                <a:cubicBezTo>
                  <a:pt x="40132" y="133350"/>
                  <a:pt x="12446" y="105664"/>
                  <a:pt x="12446" y="71627"/>
                </a:cubicBezTo>
                <a:lnTo>
                  <a:pt x="12446" y="71627"/>
                </a:lnTo>
                <a:close/>
              </a:path>
            </a:pathLst>
          </a:custGeom>
          <a:solidFill>
            <a:srgbClr val="FE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3" name="Freeform 363"/>
          <p:cNvSpPr/>
          <p:nvPr/>
        </p:nvSpPr>
        <p:spPr>
          <a:xfrm>
            <a:off x="14146957" y="6325752"/>
            <a:ext cx="176647" cy="176647"/>
          </a:xfrm>
          <a:custGeom>
            <a:avLst/>
            <a:gdLst>
              <a:gd name="connsiteX0" fmla="*/ 12446 w 124205"/>
              <a:gd name="connsiteY0" fmla="*/ 71627 h 124205"/>
              <a:gd name="connsiteX1" fmla="*/ 74169 w 124205"/>
              <a:gd name="connsiteY1" fmla="*/ 9905 h 124205"/>
              <a:gd name="connsiteX2" fmla="*/ 135890 w 124205"/>
              <a:gd name="connsiteY2" fmla="*/ 71627 h 124205"/>
              <a:gd name="connsiteX3" fmla="*/ 74169 w 124205"/>
              <a:gd name="connsiteY3" fmla="*/ 133350 h 124205"/>
              <a:gd name="connsiteX4" fmla="*/ 12446 w 124205"/>
              <a:gd name="connsiteY4" fmla="*/ 71627 h 124205"/>
              <a:gd name="connsiteX5" fmla="*/ 12446 w 124205"/>
              <a:gd name="connsiteY5" fmla="*/ 7162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446" y="71627"/>
                </a:moveTo>
                <a:cubicBezTo>
                  <a:pt x="12446" y="37591"/>
                  <a:pt x="40132" y="9905"/>
                  <a:pt x="74169" y="9905"/>
                </a:cubicBezTo>
                <a:cubicBezTo>
                  <a:pt x="108205" y="9905"/>
                  <a:pt x="135890" y="37591"/>
                  <a:pt x="135890" y="71627"/>
                </a:cubicBezTo>
                <a:cubicBezTo>
                  <a:pt x="135890" y="105664"/>
                  <a:pt x="108205" y="133350"/>
                  <a:pt x="74169" y="133350"/>
                </a:cubicBezTo>
                <a:cubicBezTo>
                  <a:pt x="40132" y="133350"/>
                  <a:pt x="12446" y="105664"/>
                  <a:pt x="12446" y="71627"/>
                </a:cubicBezTo>
                <a:lnTo>
                  <a:pt x="12446" y="7162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4" name="Freeform 364"/>
          <p:cNvSpPr/>
          <p:nvPr/>
        </p:nvSpPr>
        <p:spPr>
          <a:xfrm>
            <a:off x="11238940" y="3797041"/>
            <a:ext cx="194709" cy="176647"/>
          </a:xfrm>
          <a:custGeom>
            <a:avLst/>
            <a:gdLst>
              <a:gd name="connsiteX0" fmla="*/ 19558 w 136905"/>
              <a:gd name="connsiteY0" fmla="*/ 74167 h 124205"/>
              <a:gd name="connsiteX1" fmla="*/ 81280 w 136905"/>
              <a:gd name="connsiteY1" fmla="*/ 12445 h 124205"/>
              <a:gd name="connsiteX2" fmla="*/ 143002 w 136905"/>
              <a:gd name="connsiteY2" fmla="*/ 74167 h 124205"/>
              <a:gd name="connsiteX3" fmla="*/ 81280 w 136905"/>
              <a:gd name="connsiteY3" fmla="*/ 135889 h 124205"/>
              <a:gd name="connsiteX4" fmla="*/ 19558 w 136905"/>
              <a:gd name="connsiteY4" fmla="*/ 74167 h 124205"/>
              <a:gd name="connsiteX5" fmla="*/ 19558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558" y="74167"/>
                </a:moveTo>
                <a:cubicBezTo>
                  <a:pt x="19558" y="40131"/>
                  <a:pt x="47244" y="12445"/>
                  <a:pt x="81280" y="12445"/>
                </a:cubicBezTo>
                <a:cubicBezTo>
                  <a:pt x="115316" y="12445"/>
                  <a:pt x="143002" y="40131"/>
                  <a:pt x="143002" y="74167"/>
                </a:cubicBezTo>
                <a:cubicBezTo>
                  <a:pt x="143002" y="108203"/>
                  <a:pt x="115316" y="135889"/>
                  <a:pt x="81280" y="135889"/>
                </a:cubicBezTo>
                <a:cubicBezTo>
                  <a:pt x="47244" y="135889"/>
                  <a:pt x="19558" y="108203"/>
                  <a:pt x="19558" y="74167"/>
                </a:cubicBezTo>
                <a:lnTo>
                  <a:pt x="19558" y="74167"/>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5" name="Freeform 365"/>
          <p:cNvSpPr/>
          <p:nvPr/>
        </p:nvSpPr>
        <p:spPr>
          <a:xfrm>
            <a:off x="11238940" y="3797041"/>
            <a:ext cx="194709" cy="176647"/>
          </a:xfrm>
          <a:custGeom>
            <a:avLst/>
            <a:gdLst>
              <a:gd name="connsiteX0" fmla="*/ 19558 w 136905"/>
              <a:gd name="connsiteY0" fmla="*/ 74167 h 124205"/>
              <a:gd name="connsiteX1" fmla="*/ 81280 w 136905"/>
              <a:gd name="connsiteY1" fmla="*/ 12445 h 124205"/>
              <a:gd name="connsiteX2" fmla="*/ 143002 w 136905"/>
              <a:gd name="connsiteY2" fmla="*/ 74167 h 124205"/>
              <a:gd name="connsiteX3" fmla="*/ 81280 w 136905"/>
              <a:gd name="connsiteY3" fmla="*/ 135889 h 124205"/>
              <a:gd name="connsiteX4" fmla="*/ 19558 w 136905"/>
              <a:gd name="connsiteY4" fmla="*/ 74167 h 124205"/>
              <a:gd name="connsiteX5" fmla="*/ 19558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558" y="74167"/>
                </a:moveTo>
                <a:cubicBezTo>
                  <a:pt x="19558" y="40131"/>
                  <a:pt x="47244" y="12445"/>
                  <a:pt x="81280" y="12445"/>
                </a:cubicBezTo>
                <a:cubicBezTo>
                  <a:pt x="115316" y="12445"/>
                  <a:pt x="143002" y="40131"/>
                  <a:pt x="143002" y="74167"/>
                </a:cubicBezTo>
                <a:cubicBezTo>
                  <a:pt x="143002" y="108203"/>
                  <a:pt x="115316" y="135889"/>
                  <a:pt x="81280" y="135889"/>
                </a:cubicBezTo>
                <a:cubicBezTo>
                  <a:pt x="47244" y="135889"/>
                  <a:pt x="19558" y="108203"/>
                  <a:pt x="19558" y="74167"/>
                </a:cubicBezTo>
                <a:lnTo>
                  <a:pt x="19558"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6" name="Freeform 366"/>
          <p:cNvSpPr/>
          <p:nvPr/>
        </p:nvSpPr>
        <p:spPr>
          <a:xfrm>
            <a:off x="10299704" y="5892259"/>
            <a:ext cx="194709" cy="194709"/>
          </a:xfrm>
          <a:custGeom>
            <a:avLst/>
            <a:gdLst>
              <a:gd name="connsiteX0" fmla="*/ 13970 w 136905"/>
              <a:gd name="connsiteY0" fmla="*/ 82296 h 136905"/>
              <a:gd name="connsiteX1" fmla="*/ 75693 w 136905"/>
              <a:gd name="connsiteY1" fmla="*/ 20574 h 136905"/>
              <a:gd name="connsiteX2" fmla="*/ 137414 w 136905"/>
              <a:gd name="connsiteY2" fmla="*/ 82296 h 136905"/>
              <a:gd name="connsiteX3" fmla="*/ 75693 w 136905"/>
              <a:gd name="connsiteY3" fmla="*/ 144018 h 136905"/>
              <a:gd name="connsiteX4" fmla="*/ 13970 w 136905"/>
              <a:gd name="connsiteY4" fmla="*/ 82296 h 136905"/>
              <a:gd name="connsiteX5" fmla="*/ 1397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2296"/>
                </a:moveTo>
                <a:cubicBezTo>
                  <a:pt x="13970" y="48260"/>
                  <a:pt x="41656" y="20574"/>
                  <a:pt x="75693" y="20574"/>
                </a:cubicBezTo>
                <a:cubicBezTo>
                  <a:pt x="109728" y="20574"/>
                  <a:pt x="137414" y="48260"/>
                  <a:pt x="137414" y="82296"/>
                </a:cubicBezTo>
                <a:cubicBezTo>
                  <a:pt x="137414" y="116332"/>
                  <a:pt x="109728" y="144018"/>
                  <a:pt x="75693" y="144018"/>
                </a:cubicBezTo>
                <a:cubicBezTo>
                  <a:pt x="41656" y="144018"/>
                  <a:pt x="13970" y="116332"/>
                  <a:pt x="13970" y="82296"/>
                </a:cubicBezTo>
                <a:lnTo>
                  <a:pt x="13970" y="82296"/>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7" name="Freeform 367"/>
          <p:cNvSpPr/>
          <p:nvPr/>
        </p:nvSpPr>
        <p:spPr>
          <a:xfrm>
            <a:off x="10299704" y="5892259"/>
            <a:ext cx="194709" cy="194709"/>
          </a:xfrm>
          <a:custGeom>
            <a:avLst/>
            <a:gdLst>
              <a:gd name="connsiteX0" fmla="*/ 13970 w 136905"/>
              <a:gd name="connsiteY0" fmla="*/ 82296 h 136905"/>
              <a:gd name="connsiteX1" fmla="*/ 75693 w 136905"/>
              <a:gd name="connsiteY1" fmla="*/ 20574 h 136905"/>
              <a:gd name="connsiteX2" fmla="*/ 137414 w 136905"/>
              <a:gd name="connsiteY2" fmla="*/ 82296 h 136905"/>
              <a:gd name="connsiteX3" fmla="*/ 75693 w 136905"/>
              <a:gd name="connsiteY3" fmla="*/ 144018 h 136905"/>
              <a:gd name="connsiteX4" fmla="*/ 13970 w 136905"/>
              <a:gd name="connsiteY4" fmla="*/ 82296 h 136905"/>
              <a:gd name="connsiteX5" fmla="*/ 13970 w 136905"/>
              <a:gd name="connsiteY5" fmla="*/ 8229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82296"/>
                </a:moveTo>
                <a:cubicBezTo>
                  <a:pt x="13970" y="48260"/>
                  <a:pt x="41656" y="20574"/>
                  <a:pt x="75693" y="20574"/>
                </a:cubicBezTo>
                <a:cubicBezTo>
                  <a:pt x="109728" y="20574"/>
                  <a:pt x="137414" y="48260"/>
                  <a:pt x="137414" y="82296"/>
                </a:cubicBezTo>
                <a:cubicBezTo>
                  <a:pt x="137414" y="116332"/>
                  <a:pt x="109728" y="144018"/>
                  <a:pt x="75693" y="144018"/>
                </a:cubicBezTo>
                <a:cubicBezTo>
                  <a:pt x="41656" y="144018"/>
                  <a:pt x="13970" y="116332"/>
                  <a:pt x="13970" y="82296"/>
                </a:cubicBezTo>
                <a:lnTo>
                  <a:pt x="13970" y="8229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8" name="Freeform 368"/>
          <p:cNvSpPr/>
          <p:nvPr/>
        </p:nvSpPr>
        <p:spPr>
          <a:xfrm>
            <a:off x="14670762" y="2117254"/>
            <a:ext cx="194709" cy="176647"/>
          </a:xfrm>
          <a:custGeom>
            <a:avLst/>
            <a:gdLst>
              <a:gd name="connsiteX0" fmla="*/ 19050 w 136905"/>
              <a:gd name="connsiteY0" fmla="*/ 74167 h 124205"/>
              <a:gd name="connsiteX1" fmla="*/ 80772 w 136905"/>
              <a:gd name="connsiteY1" fmla="*/ 12445 h 124205"/>
              <a:gd name="connsiteX2" fmla="*/ 142494 w 136905"/>
              <a:gd name="connsiteY2" fmla="*/ 74167 h 124205"/>
              <a:gd name="connsiteX3" fmla="*/ 80772 w 136905"/>
              <a:gd name="connsiteY3" fmla="*/ 135889 h 124205"/>
              <a:gd name="connsiteX4" fmla="*/ 19050 w 136905"/>
              <a:gd name="connsiteY4" fmla="*/ 74167 h 124205"/>
              <a:gd name="connsiteX5" fmla="*/ 19050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050" y="74167"/>
                </a:moveTo>
                <a:cubicBezTo>
                  <a:pt x="19050" y="40131"/>
                  <a:pt x="46736" y="12445"/>
                  <a:pt x="80772" y="12445"/>
                </a:cubicBezTo>
                <a:cubicBezTo>
                  <a:pt x="114808" y="12445"/>
                  <a:pt x="142494" y="40131"/>
                  <a:pt x="142494" y="74167"/>
                </a:cubicBezTo>
                <a:cubicBezTo>
                  <a:pt x="142494" y="108203"/>
                  <a:pt x="114808" y="135889"/>
                  <a:pt x="80772" y="135889"/>
                </a:cubicBezTo>
                <a:cubicBezTo>
                  <a:pt x="46736" y="135889"/>
                  <a:pt x="19050" y="108203"/>
                  <a:pt x="19050" y="74167"/>
                </a:cubicBezTo>
                <a:lnTo>
                  <a:pt x="19050" y="74167"/>
                </a:lnTo>
                <a:close/>
              </a:path>
            </a:pathLst>
          </a:custGeom>
          <a:solidFill>
            <a:srgbClr val="CFCDC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69" name="Freeform 369"/>
          <p:cNvSpPr/>
          <p:nvPr/>
        </p:nvSpPr>
        <p:spPr>
          <a:xfrm>
            <a:off x="14670762" y="2117254"/>
            <a:ext cx="194709" cy="176647"/>
          </a:xfrm>
          <a:custGeom>
            <a:avLst/>
            <a:gdLst>
              <a:gd name="connsiteX0" fmla="*/ 19050 w 136905"/>
              <a:gd name="connsiteY0" fmla="*/ 74167 h 124205"/>
              <a:gd name="connsiteX1" fmla="*/ 80772 w 136905"/>
              <a:gd name="connsiteY1" fmla="*/ 12445 h 124205"/>
              <a:gd name="connsiteX2" fmla="*/ 142494 w 136905"/>
              <a:gd name="connsiteY2" fmla="*/ 74167 h 124205"/>
              <a:gd name="connsiteX3" fmla="*/ 80772 w 136905"/>
              <a:gd name="connsiteY3" fmla="*/ 135889 h 124205"/>
              <a:gd name="connsiteX4" fmla="*/ 19050 w 136905"/>
              <a:gd name="connsiteY4" fmla="*/ 74167 h 124205"/>
              <a:gd name="connsiteX5" fmla="*/ 19050 w 1369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050" y="74167"/>
                </a:moveTo>
                <a:cubicBezTo>
                  <a:pt x="19050" y="40131"/>
                  <a:pt x="46736" y="12445"/>
                  <a:pt x="80772" y="12445"/>
                </a:cubicBezTo>
                <a:cubicBezTo>
                  <a:pt x="114808" y="12445"/>
                  <a:pt x="142494" y="40131"/>
                  <a:pt x="142494" y="74167"/>
                </a:cubicBezTo>
                <a:cubicBezTo>
                  <a:pt x="142494" y="108203"/>
                  <a:pt x="114808" y="135889"/>
                  <a:pt x="80772" y="135889"/>
                </a:cubicBezTo>
                <a:cubicBezTo>
                  <a:pt x="46736" y="135889"/>
                  <a:pt x="19050" y="108203"/>
                  <a:pt x="19050" y="74167"/>
                </a:cubicBezTo>
                <a:lnTo>
                  <a:pt x="19050"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70" name="Freeform 370"/>
          <p:cNvSpPr/>
          <p:nvPr/>
        </p:nvSpPr>
        <p:spPr>
          <a:xfrm>
            <a:off x="13063224" y="5458766"/>
            <a:ext cx="194709" cy="194709"/>
          </a:xfrm>
          <a:custGeom>
            <a:avLst/>
            <a:gdLst>
              <a:gd name="connsiteX0" fmla="*/ 21590 w 136905"/>
              <a:gd name="connsiteY0" fmla="*/ 76200 h 136905"/>
              <a:gd name="connsiteX1" fmla="*/ 83312 w 136905"/>
              <a:gd name="connsiteY1" fmla="*/ 14478 h 136905"/>
              <a:gd name="connsiteX2" fmla="*/ 145034 w 136905"/>
              <a:gd name="connsiteY2" fmla="*/ 76200 h 136905"/>
              <a:gd name="connsiteX3" fmla="*/ 83312 w 136905"/>
              <a:gd name="connsiteY3" fmla="*/ 137922 h 136905"/>
              <a:gd name="connsiteX4" fmla="*/ 21590 w 136905"/>
              <a:gd name="connsiteY4" fmla="*/ 76200 h 136905"/>
              <a:gd name="connsiteX5" fmla="*/ 21590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6200"/>
                </a:moveTo>
                <a:cubicBezTo>
                  <a:pt x="21590" y="42164"/>
                  <a:pt x="49276" y="14478"/>
                  <a:pt x="83312" y="14478"/>
                </a:cubicBezTo>
                <a:cubicBezTo>
                  <a:pt x="117348" y="14478"/>
                  <a:pt x="145034" y="42164"/>
                  <a:pt x="145034" y="76200"/>
                </a:cubicBezTo>
                <a:cubicBezTo>
                  <a:pt x="145034" y="110236"/>
                  <a:pt x="117348" y="137922"/>
                  <a:pt x="83312" y="137922"/>
                </a:cubicBezTo>
                <a:cubicBezTo>
                  <a:pt x="49276" y="137922"/>
                  <a:pt x="21590" y="110236"/>
                  <a:pt x="21590" y="76200"/>
                </a:cubicBezTo>
                <a:lnTo>
                  <a:pt x="21590" y="76200"/>
                </a:lnTo>
                <a:close/>
              </a:path>
            </a:pathLst>
          </a:custGeom>
          <a:solidFill>
            <a:srgbClr val="006EBF">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71" name="Freeform 371"/>
          <p:cNvSpPr/>
          <p:nvPr/>
        </p:nvSpPr>
        <p:spPr>
          <a:xfrm>
            <a:off x="13063224" y="5458766"/>
            <a:ext cx="194709" cy="194709"/>
          </a:xfrm>
          <a:custGeom>
            <a:avLst/>
            <a:gdLst>
              <a:gd name="connsiteX0" fmla="*/ 21590 w 136905"/>
              <a:gd name="connsiteY0" fmla="*/ 76200 h 136905"/>
              <a:gd name="connsiteX1" fmla="*/ 83312 w 136905"/>
              <a:gd name="connsiteY1" fmla="*/ 14478 h 136905"/>
              <a:gd name="connsiteX2" fmla="*/ 145034 w 136905"/>
              <a:gd name="connsiteY2" fmla="*/ 76200 h 136905"/>
              <a:gd name="connsiteX3" fmla="*/ 83312 w 136905"/>
              <a:gd name="connsiteY3" fmla="*/ 137922 h 136905"/>
              <a:gd name="connsiteX4" fmla="*/ 21590 w 136905"/>
              <a:gd name="connsiteY4" fmla="*/ 76200 h 136905"/>
              <a:gd name="connsiteX5" fmla="*/ 21590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21590" y="76200"/>
                </a:moveTo>
                <a:cubicBezTo>
                  <a:pt x="21590" y="42164"/>
                  <a:pt x="49276" y="14478"/>
                  <a:pt x="83312" y="14478"/>
                </a:cubicBezTo>
                <a:cubicBezTo>
                  <a:pt x="117348" y="14478"/>
                  <a:pt x="145034" y="42164"/>
                  <a:pt x="145034" y="76200"/>
                </a:cubicBezTo>
                <a:cubicBezTo>
                  <a:pt x="145034" y="110236"/>
                  <a:pt x="117348" y="137922"/>
                  <a:pt x="83312" y="137922"/>
                </a:cubicBezTo>
                <a:cubicBezTo>
                  <a:pt x="49276" y="137922"/>
                  <a:pt x="21590" y="110236"/>
                  <a:pt x="21590" y="76200"/>
                </a:cubicBezTo>
                <a:lnTo>
                  <a:pt x="21590"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72" name="TextBox 372"/>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5" name="投影片編號版面配置區 4"/>
          <p:cNvSpPr>
            <a:spLocks noGrp="1"/>
          </p:cNvSpPr>
          <p:nvPr>
            <p:ph type="sldNum" sz="quarter" idx="12"/>
          </p:nvPr>
        </p:nvSpPr>
        <p:spPr/>
        <p:txBody>
          <a:bodyPr/>
          <a:lstStyle/>
          <a:p>
            <a:fld id="{186AF604-6CBA-6F4A-A6F6-26E48A4D0EE4}" type="slidenum">
              <a:rPr lang="en-US" smtClean="0"/>
              <a:t>40</a:t>
            </a:fld>
            <a:endParaRPr lang="en-US"/>
          </a:p>
        </p:txBody>
      </p:sp>
    </p:spTree>
    <p:extLst>
      <p:ext uri="{BB962C8B-B14F-4D97-AF65-F5344CB8AC3E}">
        <p14:creationId xmlns:p14="http://schemas.microsoft.com/office/powerpoint/2010/main" val="3715085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4" name="Picture 374"/>
          <p:cNvPicPr>
            <a:picLocks noChangeAspect="1"/>
          </p:cNvPicPr>
          <p:nvPr/>
        </p:nvPicPr>
        <p:blipFill>
          <a:blip r:embed="rId2"/>
          <a:stretch>
            <a:fillRect/>
          </a:stretch>
        </p:blipFill>
        <p:spPr>
          <a:xfrm>
            <a:off x="10859272" y="1029547"/>
            <a:ext cx="3901440" cy="7195989"/>
          </a:xfrm>
          <a:prstGeom prst="rect">
            <a:avLst/>
          </a:prstGeom>
        </p:spPr>
      </p:pic>
      <p:pic>
        <p:nvPicPr>
          <p:cNvPr id="375" name="Picture 375"/>
          <p:cNvPicPr>
            <a:picLocks noChangeAspect="1"/>
          </p:cNvPicPr>
          <p:nvPr/>
        </p:nvPicPr>
        <p:blipFill>
          <a:blip r:embed="rId3"/>
          <a:stretch>
            <a:fillRect/>
          </a:stretch>
        </p:blipFill>
        <p:spPr>
          <a:xfrm>
            <a:off x="15009971" y="1712299"/>
            <a:ext cx="975360" cy="3814741"/>
          </a:xfrm>
          <a:prstGeom prst="rect">
            <a:avLst/>
          </a:prstGeom>
        </p:spPr>
      </p:pic>
      <p:sp>
        <p:nvSpPr>
          <p:cNvPr id="2" name="Freeform 375"/>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377" name="Picture 377"/>
          <p:cNvPicPr>
            <a:picLocks noChangeAspect="1"/>
          </p:cNvPicPr>
          <p:nvPr/>
        </p:nvPicPr>
        <p:blipFill>
          <a:blip r:embed="rId4"/>
          <a:stretch>
            <a:fillRect/>
          </a:stretch>
        </p:blipFill>
        <p:spPr>
          <a:xfrm>
            <a:off x="271198" y="1798997"/>
            <a:ext cx="7878741" cy="4833451"/>
          </a:xfrm>
          <a:prstGeom prst="rect">
            <a:avLst/>
          </a:prstGeom>
        </p:spPr>
      </p:pic>
      <p:sp>
        <p:nvSpPr>
          <p:cNvPr id="3" name="Freeform 377"/>
          <p:cNvSpPr/>
          <p:nvPr/>
        </p:nvSpPr>
        <p:spPr>
          <a:xfrm>
            <a:off x="10498388" y="2604934"/>
            <a:ext cx="176647" cy="176647"/>
          </a:xfrm>
          <a:custGeom>
            <a:avLst/>
            <a:gdLst>
              <a:gd name="connsiteX0" fmla="*/ 12954 w 124205"/>
              <a:gd name="connsiteY0" fmla="*/ 74167 h 124205"/>
              <a:gd name="connsiteX1" fmla="*/ 74676 w 124205"/>
              <a:gd name="connsiteY1" fmla="*/ 12445 h 124205"/>
              <a:gd name="connsiteX2" fmla="*/ 136398 w 124205"/>
              <a:gd name="connsiteY2" fmla="*/ 74167 h 124205"/>
              <a:gd name="connsiteX3" fmla="*/ 74676 w 124205"/>
              <a:gd name="connsiteY3" fmla="*/ 135889 h 124205"/>
              <a:gd name="connsiteX4" fmla="*/ 12954 w 124205"/>
              <a:gd name="connsiteY4" fmla="*/ 74167 h 124205"/>
              <a:gd name="connsiteX5" fmla="*/ 12954 w 1242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4167"/>
                </a:moveTo>
                <a:cubicBezTo>
                  <a:pt x="12954" y="40132"/>
                  <a:pt x="40640" y="12445"/>
                  <a:pt x="74676" y="12445"/>
                </a:cubicBezTo>
                <a:cubicBezTo>
                  <a:pt x="108712" y="12445"/>
                  <a:pt x="136398" y="40132"/>
                  <a:pt x="136398" y="74167"/>
                </a:cubicBezTo>
                <a:cubicBezTo>
                  <a:pt x="136398" y="108204"/>
                  <a:pt x="108712" y="135889"/>
                  <a:pt x="74676" y="135889"/>
                </a:cubicBezTo>
                <a:cubicBezTo>
                  <a:pt x="40640" y="135889"/>
                  <a:pt x="12954" y="108204"/>
                  <a:pt x="12954" y="74167"/>
                </a:cubicBezTo>
                <a:lnTo>
                  <a:pt x="12954" y="74167"/>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78" name="Freeform 378"/>
          <p:cNvSpPr/>
          <p:nvPr/>
        </p:nvSpPr>
        <p:spPr>
          <a:xfrm>
            <a:off x="10498388" y="2604934"/>
            <a:ext cx="176647" cy="176647"/>
          </a:xfrm>
          <a:custGeom>
            <a:avLst/>
            <a:gdLst>
              <a:gd name="connsiteX0" fmla="*/ 12954 w 124205"/>
              <a:gd name="connsiteY0" fmla="*/ 74167 h 124205"/>
              <a:gd name="connsiteX1" fmla="*/ 74676 w 124205"/>
              <a:gd name="connsiteY1" fmla="*/ 12445 h 124205"/>
              <a:gd name="connsiteX2" fmla="*/ 136398 w 124205"/>
              <a:gd name="connsiteY2" fmla="*/ 74167 h 124205"/>
              <a:gd name="connsiteX3" fmla="*/ 74676 w 124205"/>
              <a:gd name="connsiteY3" fmla="*/ 135889 h 124205"/>
              <a:gd name="connsiteX4" fmla="*/ 12954 w 124205"/>
              <a:gd name="connsiteY4" fmla="*/ 74167 h 124205"/>
              <a:gd name="connsiteX5" fmla="*/ 12954 w 124205"/>
              <a:gd name="connsiteY5" fmla="*/ 74167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4167"/>
                </a:moveTo>
                <a:cubicBezTo>
                  <a:pt x="12954" y="40132"/>
                  <a:pt x="40640" y="12445"/>
                  <a:pt x="74676" y="12445"/>
                </a:cubicBezTo>
                <a:cubicBezTo>
                  <a:pt x="108712" y="12445"/>
                  <a:pt x="136398" y="40132"/>
                  <a:pt x="136398" y="74167"/>
                </a:cubicBezTo>
                <a:cubicBezTo>
                  <a:pt x="136398" y="108204"/>
                  <a:pt x="108712" y="135889"/>
                  <a:pt x="74676" y="135889"/>
                </a:cubicBezTo>
                <a:cubicBezTo>
                  <a:pt x="40640" y="135889"/>
                  <a:pt x="12954" y="108204"/>
                  <a:pt x="12954" y="74167"/>
                </a:cubicBezTo>
                <a:lnTo>
                  <a:pt x="12954" y="7416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79" name="Freeform 379"/>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0" name="Freeform 380"/>
          <p:cNvSpPr/>
          <p:nvPr/>
        </p:nvSpPr>
        <p:spPr>
          <a:xfrm>
            <a:off x="9812024" y="3200988"/>
            <a:ext cx="194709" cy="194709"/>
          </a:xfrm>
          <a:custGeom>
            <a:avLst/>
            <a:gdLst>
              <a:gd name="connsiteX0" fmla="*/ 17018 w 136905"/>
              <a:gd name="connsiteY0" fmla="*/ 80264 h 136905"/>
              <a:gd name="connsiteX1" fmla="*/ 78740 w 136905"/>
              <a:gd name="connsiteY1" fmla="*/ 18542 h 136905"/>
              <a:gd name="connsiteX2" fmla="*/ 140462 w 136905"/>
              <a:gd name="connsiteY2" fmla="*/ 80264 h 136905"/>
              <a:gd name="connsiteX3" fmla="*/ 78740 w 136905"/>
              <a:gd name="connsiteY3" fmla="*/ 141986 h 136905"/>
              <a:gd name="connsiteX4" fmla="*/ 17018 w 136905"/>
              <a:gd name="connsiteY4" fmla="*/ 80264 h 136905"/>
              <a:gd name="connsiteX5" fmla="*/ 17018 w 136905"/>
              <a:gd name="connsiteY5" fmla="*/ 80264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018" y="80264"/>
                </a:moveTo>
                <a:cubicBezTo>
                  <a:pt x="17018" y="46227"/>
                  <a:pt x="44704" y="18542"/>
                  <a:pt x="78740" y="18542"/>
                </a:cubicBezTo>
                <a:cubicBezTo>
                  <a:pt x="112776" y="18542"/>
                  <a:pt x="140462" y="46227"/>
                  <a:pt x="140462" y="80264"/>
                </a:cubicBezTo>
                <a:cubicBezTo>
                  <a:pt x="140462" y="114300"/>
                  <a:pt x="112776" y="141986"/>
                  <a:pt x="78740" y="141986"/>
                </a:cubicBezTo>
                <a:cubicBezTo>
                  <a:pt x="44704" y="141986"/>
                  <a:pt x="17018" y="114300"/>
                  <a:pt x="17018" y="80264"/>
                </a:cubicBezTo>
                <a:lnTo>
                  <a:pt x="17018" y="8026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1" name="Freeform 381"/>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2" name="Freeform 382"/>
          <p:cNvSpPr/>
          <p:nvPr/>
        </p:nvSpPr>
        <p:spPr>
          <a:xfrm>
            <a:off x="10281642" y="4591779"/>
            <a:ext cx="194709" cy="176647"/>
          </a:xfrm>
          <a:custGeom>
            <a:avLst/>
            <a:gdLst>
              <a:gd name="connsiteX0" fmla="*/ 14478 w 136905"/>
              <a:gd name="connsiteY0" fmla="*/ 74676 h 124205"/>
              <a:gd name="connsiteX1" fmla="*/ 76200 w 136905"/>
              <a:gd name="connsiteY1" fmla="*/ 12954 h 124205"/>
              <a:gd name="connsiteX2" fmla="*/ 137922 w 136905"/>
              <a:gd name="connsiteY2" fmla="*/ 74676 h 124205"/>
              <a:gd name="connsiteX3" fmla="*/ 76200 w 136905"/>
              <a:gd name="connsiteY3" fmla="*/ 136398 h 124205"/>
              <a:gd name="connsiteX4" fmla="*/ 14478 w 136905"/>
              <a:gd name="connsiteY4" fmla="*/ 74676 h 124205"/>
              <a:gd name="connsiteX5" fmla="*/ 14478 w 1369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4478" y="74676"/>
                </a:moveTo>
                <a:cubicBezTo>
                  <a:pt x="14478" y="40640"/>
                  <a:pt x="42164" y="12954"/>
                  <a:pt x="76200" y="12954"/>
                </a:cubicBezTo>
                <a:cubicBezTo>
                  <a:pt x="110236" y="12954"/>
                  <a:pt x="137922" y="40640"/>
                  <a:pt x="137922" y="74676"/>
                </a:cubicBezTo>
                <a:cubicBezTo>
                  <a:pt x="137922" y="108711"/>
                  <a:pt x="110236" y="136398"/>
                  <a:pt x="76200" y="136398"/>
                </a:cubicBezTo>
                <a:cubicBezTo>
                  <a:pt x="42164" y="136398"/>
                  <a:pt x="14478" y="108711"/>
                  <a:pt x="14478" y="74676"/>
                </a:cubicBezTo>
                <a:lnTo>
                  <a:pt x="14478" y="7467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3" name="Freeform 383"/>
          <p:cNvSpPr/>
          <p:nvPr/>
        </p:nvSpPr>
        <p:spPr>
          <a:xfrm>
            <a:off x="9252095" y="3200988"/>
            <a:ext cx="194709" cy="194709"/>
          </a:xfrm>
          <a:custGeom>
            <a:avLst/>
            <a:gdLst>
              <a:gd name="connsiteX0" fmla="*/ 16002 w 136905"/>
              <a:gd name="connsiteY0" fmla="*/ 81788 h 136905"/>
              <a:gd name="connsiteX1" fmla="*/ 77723 w 136905"/>
              <a:gd name="connsiteY1" fmla="*/ 20066 h 136905"/>
              <a:gd name="connsiteX2" fmla="*/ 139445 w 136905"/>
              <a:gd name="connsiteY2" fmla="*/ 81788 h 136905"/>
              <a:gd name="connsiteX3" fmla="*/ 77723 w 136905"/>
              <a:gd name="connsiteY3" fmla="*/ 143510 h 136905"/>
              <a:gd name="connsiteX4" fmla="*/ 16002 w 136905"/>
              <a:gd name="connsiteY4" fmla="*/ 81788 h 136905"/>
              <a:gd name="connsiteX5" fmla="*/ 1600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1788"/>
                </a:moveTo>
                <a:cubicBezTo>
                  <a:pt x="16002" y="47752"/>
                  <a:pt x="43688" y="20066"/>
                  <a:pt x="77723" y="20066"/>
                </a:cubicBezTo>
                <a:cubicBezTo>
                  <a:pt x="111759" y="20066"/>
                  <a:pt x="139445" y="47752"/>
                  <a:pt x="139445" y="81788"/>
                </a:cubicBezTo>
                <a:cubicBezTo>
                  <a:pt x="139445" y="115824"/>
                  <a:pt x="111759" y="143510"/>
                  <a:pt x="77723" y="143510"/>
                </a:cubicBezTo>
                <a:cubicBezTo>
                  <a:pt x="43688" y="143510"/>
                  <a:pt x="16002" y="115824"/>
                  <a:pt x="16002" y="81788"/>
                </a:cubicBezTo>
                <a:lnTo>
                  <a:pt x="16002" y="81788"/>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4" name="Freeform 384"/>
          <p:cNvSpPr/>
          <p:nvPr/>
        </p:nvSpPr>
        <p:spPr>
          <a:xfrm>
            <a:off x="9252095" y="3200988"/>
            <a:ext cx="194709" cy="194709"/>
          </a:xfrm>
          <a:custGeom>
            <a:avLst/>
            <a:gdLst>
              <a:gd name="connsiteX0" fmla="*/ 16002 w 136905"/>
              <a:gd name="connsiteY0" fmla="*/ 81788 h 136905"/>
              <a:gd name="connsiteX1" fmla="*/ 77723 w 136905"/>
              <a:gd name="connsiteY1" fmla="*/ 20066 h 136905"/>
              <a:gd name="connsiteX2" fmla="*/ 139445 w 136905"/>
              <a:gd name="connsiteY2" fmla="*/ 81788 h 136905"/>
              <a:gd name="connsiteX3" fmla="*/ 77723 w 136905"/>
              <a:gd name="connsiteY3" fmla="*/ 143510 h 136905"/>
              <a:gd name="connsiteX4" fmla="*/ 16002 w 136905"/>
              <a:gd name="connsiteY4" fmla="*/ 81788 h 136905"/>
              <a:gd name="connsiteX5" fmla="*/ 16002 w 136905"/>
              <a:gd name="connsiteY5" fmla="*/ 81788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6002" y="81788"/>
                </a:moveTo>
                <a:cubicBezTo>
                  <a:pt x="16002" y="47752"/>
                  <a:pt x="43688" y="20066"/>
                  <a:pt x="77723" y="20066"/>
                </a:cubicBezTo>
                <a:cubicBezTo>
                  <a:pt x="111759" y="20066"/>
                  <a:pt x="139445" y="47752"/>
                  <a:pt x="139445" y="81788"/>
                </a:cubicBezTo>
                <a:cubicBezTo>
                  <a:pt x="139445" y="115824"/>
                  <a:pt x="111759" y="143510"/>
                  <a:pt x="77723" y="143510"/>
                </a:cubicBezTo>
                <a:cubicBezTo>
                  <a:pt x="43688" y="143510"/>
                  <a:pt x="16002" y="115824"/>
                  <a:pt x="16002" y="81788"/>
                </a:cubicBezTo>
                <a:lnTo>
                  <a:pt x="16002" y="81788"/>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5" name="Freeform 385"/>
          <p:cNvSpPr/>
          <p:nvPr/>
        </p:nvSpPr>
        <p:spPr>
          <a:xfrm>
            <a:off x="10390015" y="2767495"/>
            <a:ext cx="194709" cy="194709"/>
          </a:xfrm>
          <a:custGeom>
            <a:avLst/>
            <a:gdLst>
              <a:gd name="connsiteX0" fmla="*/ 14478 w 136905"/>
              <a:gd name="connsiteY0" fmla="*/ 83311 h 136905"/>
              <a:gd name="connsiteX1" fmla="*/ 76200 w 136905"/>
              <a:gd name="connsiteY1" fmla="*/ 21589 h 136905"/>
              <a:gd name="connsiteX2" fmla="*/ 137922 w 136905"/>
              <a:gd name="connsiteY2" fmla="*/ 83311 h 136905"/>
              <a:gd name="connsiteX3" fmla="*/ 76200 w 136905"/>
              <a:gd name="connsiteY3" fmla="*/ 145033 h 136905"/>
              <a:gd name="connsiteX4" fmla="*/ 14478 w 136905"/>
              <a:gd name="connsiteY4" fmla="*/ 83311 h 136905"/>
              <a:gd name="connsiteX5" fmla="*/ 14478 w 136905"/>
              <a:gd name="connsiteY5" fmla="*/ 8331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4478" y="83311"/>
                </a:moveTo>
                <a:cubicBezTo>
                  <a:pt x="14478" y="49276"/>
                  <a:pt x="42164" y="21589"/>
                  <a:pt x="76200" y="21589"/>
                </a:cubicBezTo>
                <a:cubicBezTo>
                  <a:pt x="110236" y="21589"/>
                  <a:pt x="137922" y="49276"/>
                  <a:pt x="137922" y="83311"/>
                </a:cubicBezTo>
                <a:cubicBezTo>
                  <a:pt x="137922" y="117348"/>
                  <a:pt x="110236" y="145033"/>
                  <a:pt x="76200" y="145033"/>
                </a:cubicBezTo>
                <a:cubicBezTo>
                  <a:pt x="42164" y="145033"/>
                  <a:pt x="14478" y="117348"/>
                  <a:pt x="14478" y="83311"/>
                </a:cubicBezTo>
                <a:lnTo>
                  <a:pt x="14478" y="83311"/>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6" name="Freeform 386"/>
          <p:cNvSpPr/>
          <p:nvPr/>
        </p:nvSpPr>
        <p:spPr>
          <a:xfrm>
            <a:off x="10390015" y="2767495"/>
            <a:ext cx="194709" cy="194709"/>
          </a:xfrm>
          <a:custGeom>
            <a:avLst/>
            <a:gdLst>
              <a:gd name="connsiteX0" fmla="*/ 14478 w 136905"/>
              <a:gd name="connsiteY0" fmla="*/ 83311 h 136905"/>
              <a:gd name="connsiteX1" fmla="*/ 76200 w 136905"/>
              <a:gd name="connsiteY1" fmla="*/ 21589 h 136905"/>
              <a:gd name="connsiteX2" fmla="*/ 137922 w 136905"/>
              <a:gd name="connsiteY2" fmla="*/ 83311 h 136905"/>
              <a:gd name="connsiteX3" fmla="*/ 76200 w 136905"/>
              <a:gd name="connsiteY3" fmla="*/ 145033 h 136905"/>
              <a:gd name="connsiteX4" fmla="*/ 14478 w 136905"/>
              <a:gd name="connsiteY4" fmla="*/ 83311 h 136905"/>
              <a:gd name="connsiteX5" fmla="*/ 14478 w 136905"/>
              <a:gd name="connsiteY5" fmla="*/ 8331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4478" y="83311"/>
                </a:moveTo>
                <a:cubicBezTo>
                  <a:pt x="14478" y="49276"/>
                  <a:pt x="42164" y="21589"/>
                  <a:pt x="76200" y="21589"/>
                </a:cubicBezTo>
                <a:cubicBezTo>
                  <a:pt x="110236" y="21589"/>
                  <a:pt x="137922" y="49276"/>
                  <a:pt x="137922" y="83311"/>
                </a:cubicBezTo>
                <a:cubicBezTo>
                  <a:pt x="137922" y="117348"/>
                  <a:pt x="110236" y="145033"/>
                  <a:pt x="76200" y="145033"/>
                </a:cubicBezTo>
                <a:cubicBezTo>
                  <a:pt x="42164" y="145033"/>
                  <a:pt x="14478" y="117348"/>
                  <a:pt x="14478" y="83311"/>
                </a:cubicBezTo>
                <a:lnTo>
                  <a:pt x="14478" y="8331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7" name="Freeform 387"/>
          <p:cNvSpPr/>
          <p:nvPr/>
        </p:nvSpPr>
        <p:spPr>
          <a:xfrm>
            <a:off x="9721713" y="4591779"/>
            <a:ext cx="194709" cy="194709"/>
          </a:xfrm>
          <a:custGeom>
            <a:avLst/>
            <a:gdLst>
              <a:gd name="connsiteX0" fmla="*/ 13462 w 136905"/>
              <a:gd name="connsiteY0" fmla="*/ 76200 h 136905"/>
              <a:gd name="connsiteX1" fmla="*/ 75185 w 136905"/>
              <a:gd name="connsiteY1" fmla="*/ 14477 h 136905"/>
              <a:gd name="connsiteX2" fmla="*/ 136907 w 136905"/>
              <a:gd name="connsiteY2" fmla="*/ 76200 h 136905"/>
              <a:gd name="connsiteX3" fmla="*/ 75185 w 136905"/>
              <a:gd name="connsiteY3" fmla="*/ 137921 h 136905"/>
              <a:gd name="connsiteX4" fmla="*/ 13462 w 136905"/>
              <a:gd name="connsiteY4" fmla="*/ 76200 h 136905"/>
              <a:gd name="connsiteX5" fmla="*/ 13462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2" y="76200"/>
                </a:moveTo>
                <a:cubicBezTo>
                  <a:pt x="13462" y="42164"/>
                  <a:pt x="41148" y="14477"/>
                  <a:pt x="75185" y="14477"/>
                </a:cubicBezTo>
                <a:cubicBezTo>
                  <a:pt x="109221" y="14477"/>
                  <a:pt x="136907" y="42164"/>
                  <a:pt x="136907" y="76200"/>
                </a:cubicBezTo>
                <a:cubicBezTo>
                  <a:pt x="136907" y="110235"/>
                  <a:pt x="109221" y="137921"/>
                  <a:pt x="75185" y="137921"/>
                </a:cubicBezTo>
                <a:cubicBezTo>
                  <a:pt x="41148" y="137921"/>
                  <a:pt x="13462" y="110235"/>
                  <a:pt x="13462" y="76200"/>
                </a:cubicBezTo>
                <a:lnTo>
                  <a:pt x="13462" y="76200"/>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8" name="Freeform 388"/>
          <p:cNvSpPr/>
          <p:nvPr/>
        </p:nvSpPr>
        <p:spPr>
          <a:xfrm>
            <a:off x="9721713" y="4591779"/>
            <a:ext cx="194709" cy="194709"/>
          </a:xfrm>
          <a:custGeom>
            <a:avLst/>
            <a:gdLst>
              <a:gd name="connsiteX0" fmla="*/ 13462 w 136905"/>
              <a:gd name="connsiteY0" fmla="*/ 76200 h 136905"/>
              <a:gd name="connsiteX1" fmla="*/ 75185 w 136905"/>
              <a:gd name="connsiteY1" fmla="*/ 14477 h 136905"/>
              <a:gd name="connsiteX2" fmla="*/ 136907 w 136905"/>
              <a:gd name="connsiteY2" fmla="*/ 76200 h 136905"/>
              <a:gd name="connsiteX3" fmla="*/ 75185 w 136905"/>
              <a:gd name="connsiteY3" fmla="*/ 137921 h 136905"/>
              <a:gd name="connsiteX4" fmla="*/ 13462 w 136905"/>
              <a:gd name="connsiteY4" fmla="*/ 76200 h 136905"/>
              <a:gd name="connsiteX5" fmla="*/ 13462 w 136905"/>
              <a:gd name="connsiteY5" fmla="*/ 76200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462" y="76200"/>
                </a:moveTo>
                <a:cubicBezTo>
                  <a:pt x="13462" y="42164"/>
                  <a:pt x="41148" y="14477"/>
                  <a:pt x="75185" y="14477"/>
                </a:cubicBezTo>
                <a:cubicBezTo>
                  <a:pt x="109221" y="14477"/>
                  <a:pt x="136907" y="42164"/>
                  <a:pt x="136907" y="76200"/>
                </a:cubicBezTo>
                <a:cubicBezTo>
                  <a:pt x="136907" y="110235"/>
                  <a:pt x="109221" y="137921"/>
                  <a:pt x="75185" y="137921"/>
                </a:cubicBezTo>
                <a:cubicBezTo>
                  <a:pt x="41148" y="137921"/>
                  <a:pt x="13462" y="110235"/>
                  <a:pt x="13462" y="76200"/>
                </a:cubicBezTo>
                <a:lnTo>
                  <a:pt x="13462" y="7620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89" name="Freeform 389"/>
          <p:cNvSpPr/>
          <p:nvPr/>
        </p:nvSpPr>
        <p:spPr>
          <a:xfrm>
            <a:off x="8565732" y="3815103"/>
            <a:ext cx="194709" cy="176647"/>
          </a:xfrm>
          <a:custGeom>
            <a:avLst/>
            <a:gdLst>
              <a:gd name="connsiteX0" fmla="*/ 20065 w 136905"/>
              <a:gd name="connsiteY0" fmla="*/ 73660 h 124205"/>
              <a:gd name="connsiteX1" fmla="*/ 81787 w 136905"/>
              <a:gd name="connsiteY1" fmla="*/ 11938 h 124205"/>
              <a:gd name="connsiteX2" fmla="*/ 143509 w 136905"/>
              <a:gd name="connsiteY2" fmla="*/ 73660 h 124205"/>
              <a:gd name="connsiteX3" fmla="*/ 81787 w 136905"/>
              <a:gd name="connsiteY3" fmla="*/ 135382 h 124205"/>
              <a:gd name="connsiteX4" fmla="*/ 20065 w 136905"/>
              <a:gd name="connsiteY4" fmla="*/ 73660 h 124205"/>
              <a:gd name="connsiteX5" fmla="*/ 20065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0065" y="73660"/>
                </a:moveTo>
                <a:cubicBezTo>
                  <a:pt x="20065" y="39623"/>
                  <a:pt x="47751" y="11938"/>
                  <a:pt x="81787" y="11938"/>
                </a:cubicBezTo>
                <a:cubicBezTo>
                  <a:pt x="115823" y="11938"/>
                  <a:pt x="143509" y="39623"/>
                  <a:pt x="143509" y="73660"/>
                </a:cubicBezTo>
                <a:cubicBezTo>
                  <a:pt x="143509" y="107695"/>
                  <a:pt x="115823" y="135382"/>
                  <a:pt x="81787" y="135382"/>
                </a:cubicBezTo>
                <a:cubicBezTo>
                  <a:pt x="47751" y="135382"/>
                  <a:pt x="20065" y="107695"/>
                  <a:pt x="20065" y="73660"/>
                </a:cubicBezTo>
                <a:lnTo>
                  <a:pt x="20065" y="73660"/>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0" name="Freeform 390"/>
          <p:cNvSpPr/>
          <p:nvPr/>
        </p:nvSpPr>
        <p:spPr>
          <a:xfrm>
            <a:off x="8565732" y="3815103"/>
            <a:ext cx="194709" cy="176647"/>
          </a:xfrm>
          <a:custGeom>
            <a:avLst/>
            <a:gdLst>
              <a:gd name="connsiteX0" fmla="*/ 20065 w 136905"/>
              <a:gd name="connsiteY0" fmla="*/ 73660 h 124205"/>
              <a:gd name="connsiteX1" fmla="*/ 81787 w 136905"/>
              <a:gd name="connsiteY1" fmla="*/ 11938 h 124205"/>
              <a:gd name="connsiteX2" fmla="*/ 143509 w 136905"/>
              <a:gd name="connsiteY2" fmla="*/ 73660 h 124205"/>
              <a:gd name="connsiteX3" fmla="*/ 81787 w 136905"/>
              <a:gd name="connsiteY3" fmla="*/ 135382 h 124205"/>
              <a:gd name="connsiteX4" fmla="*/ 20065 w 136905"/>
              <a:gd name="connsiteY4" fmla="*/ 73660 h 124205"/>
              <a:gd name="connsiteX5" fmla="*/ 20065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20065" y="73660"/>
                </a:moveTo>
                <a:cubicBezTo>
                  <a:pt x="20065" y="39623"/>
                  <a:pt x="47751" y="11938"/>
                  <a:pt x="81787" y="11938"/>
                </a:cubicBezTo>
                <a:cubicBezTo>
                  <a:pt x="115823" y="11938"/>
                  <a:pt x="143509" y="39623"/>
                  <a:pt x="143509" y="73660"/>
                </a:cubicBezTo>
                <a:cubicBezTo>
                  <a:pt x="143509" y="107695"/>
                  <a:pt x="115823" y="135382"/>
                  <a:pt x="81787" y="135382"/>
                </a:cubicBezTo>
                <a:cubicBezTo>
                  <a:pt x="47751" y="135382"/>
                  <a:pt x="20065" y="107695"/>
                  <a:pt x="20065" y="73660"/>
                </a:cubicBezTo>
                <a:lnTo>
                  <a:pt x="20065" y="7366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1" name="Freeform 391"/>
          <p:cNvSpPr/>
          <p:nvPr/>
        </p:nvSpPr>
        <p:spPr>
          <a:xfrm>
            <a:off x="10119082" y="4158286"/>
            <a:ext cx="176647" cy="176647"/>
          </a:xfrm>
          <a:custGeom>
            <a:avLst/>
            <a:gdLst>
              <a:gd name="connsiteX0" fmla="*/ 11430 w 124205"/>
              <a:gd name="connsiteY0" fmla="*/ 74676 h 124205"/>
              <a:gd name="connsiteX1" fmla="*/ 73152 w 124205"/>
              <a:gd name="connsiteY1" fmla="*/ 12954 h 124205"/>
              <a:gd name="connsiteX2" fmla="*/ 134873 w 124205"/>
              <a:gd name="connsiteY2" fmla="*/ 74676 h 124205"/>
              <a:gd name="connsiteX3" fmla="*/ 73152 w 124205"/>
              <a:gd name="connsiteY3" fmla="*/ 136398 h 124205"/>
              <a:gd name="connsiteX4" fmla="*/ 11430 w 124205"/>
              <a:gd name="connsiteY4" fmla="*/ 74676 h 124205"/>
              <a:gd name="connsiteX5" fmla="*/ 11430 w 1242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1430" y="74676"/>
                </a:moveTo>
                <a:cubicBezTo>
                  <a:pt x="11430" y="40640"/>
                  <a:pt x="39116" y="12954"/>
                  <a:pt x="73152" y="12954"/>
                </a:cubicBezTo>
                <a:cubicBezTo>
                  <a:pt x="107188" y="12954"/>
                  <a:pt x="134873" y="40640"/>
                  <a:pt x="134873" y="74676"/>
                </a:cubicBezTo>
                <a:cubicBezTo>
                  <a:pt x="134873" y="108712"/>
                  <a:pt x="107188" y="136398"/>
                  <a:pt x="73152" y="136398"/>
                </a:cubicBezTo>
                <a:cubicBezTo>
                  <a:pt x="39116" y="136398"/>
                  <a:pt x="11430" y="108712"/>
                  <a:pt x="11430" y="74676"/>
                </a:cubicBezTo>
                <a:lnTo>
                  <a:pt x="11430" y="74676"/>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2" name="Freeform 392"/>
          <p:cNvSpPr/>
          <p:nvPr/>
        </p:nvSpPr>
        <p:spPr>
          <a:xfrm>
            <a:off x="10119082" y="4158286"/>
            <a:ext cx="176647" cy="176647"/>
          </a:xfrm>
          <a:custGeom>
            <a:avLst/>
            <a:gdLst>
              <a:gd name="connsiteX0" fmla="*/ 11430 w 124205"/>
              <a:gd name="connsiteY0" fmla="*/ 74676 h 124205"/>
              <a:gd name="connsiteX1" fmla="*/ 73152 w 124205"/>
              <a:gd name="connsiteY1" fmla="*/ 12954 h 124205"/>
              <a:gd name="connsiteX2" fmla="*/ 134873 w 124205"/>
              <a:gd name="connsiteY2" fmla="*/ 74676 h 124205"/>
              <a:gd name="connsiteX3" fmla="*/ 73152 w 124205"/>
              <a:gd name="connsiteY3" fmla="*/ 136398 h 124205"/>
              <a:gd name="connsiteX4" fmla="*/ 11430 w 124205"/>
              <a:gd name="connsiteY4" fmla="*/ 74676 h 124205"/>
              <a:gd name="connsiteX5" fmla="*/ 11430 w 1242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1430" y="74676"/>
                </a:moveTo>
                <a:cubicBezTo>
                  <a:pt x="11430" y="40640"/>
                  <a:pt x="39116" y="12954"/>
                  <a:pt x="73152" y="12954"/>
                </a:cubicBezTo>
                <a:cubicBezTo>
                  <a:pt x="107188" y="12954"/>
                  <a:pt x="134873" y="40640"/>
                  <a:pt x="134873" y="74676"/>
                </a:cubicBezTo>
                <a:cubicBezTo>
                  <a:pt x="134873" y="108712"/>
                  <a:pt x="107188" y="136398"/>
                  <a:pt x="73152" y="136398"/>
                </a:cubicBezTo>
                <a:cubicBezTo>
                  <a:pt x="39116" y="136398"/>
                  <a:pt x="11430" y="108712"/>
                  <a:pt x="11430" y="74676"/>
                </a:cubicBezTo>
                <a:lnTo>
                  <a:pt x="11430" y="7467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3" name="Freeform 393"/>
          <p:cNvSpPr/>
          <p:nvPr/>
        </p:nvSpPr>
        <p:spPr>
          <a:xfrm>
            <a:off x="9035350" y="5187832"/>
            <a:ext cx="194709" cy="194709"/>
          </a:xfrm>
          <a:custGeom>
            <a:avLst/>
            <a:gdLst>
              <a:gd name="connsiteX0" fmla="*/ 17526 w 136905"/>
              <a:gd name="connsiteY0" fmla="*/ 80772 h 136905"/>
              <a:gd name="connsiteX1" fmla="*/ 79248 w 136905"/>
              <a:gd name="connsiteY1" fmla="*/ 19050 h 136905"/>
              <a:gd name="connsiteX2" fmla="*/ 140970 w 136905"/>
              <a:gd name="connsiteY2" fmla="*/ 80772 h 136905"/>
              <a:gd name="connsiteX3" fmla="*/ 79248 w 136905"/>
              <a:gd name="connsiteY3" fmla="*/ 142494 h 136905"/>
              <a:gd name="connsiteX4" fmla="*/ 17526 w 136905"/>
              <a:gd name="connsiteY4" fmla="*/ 80772 h 136905"/>
              <a:gd name="connsiteX5" fmla="*/ 17526 w 136905"/>
              <a:gd name="connsiteY5" fmla="*/ 80772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526" y="80772"/>
                </a:moveTo>
                <a:cubicBezTo>
                  <a:pt x="17526" y="46736"/>
                  <a:pt x="45212" y="19050"/>
                  <a:pt x="79248" y="19050"/>
                </a:cubicBezTo>
                <a:cubicBezTo>
                  <a:pt x="113284" y="19050"/>
                  <a:pt x="140970" y="46736"/>
                  <a:pt x="140970" y="80772"/>
                </a:cubicBezTo>
                <a:cubicBezTo>
                  <a:pt x="140970" y="114808"/>
                  <a:pt x="113284" y="142494"/>
                  <a:pt x="79248" y="142494"/>
                </a:cubicBezTo>
                <a:cubicBezTo>
                  <a:pt x="45212" y="142494"/>
                  <a:pt x="17526" y="114808"/>
                  <a:pt x="17526" y="80772"/>
                </a:cubicBezTo>
                <a:lnTo>
                  <a:pt x="17526" y="80772"/>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4" name="Freeform 394"/>
          <p:cNvSpPr/>
          <p:nvPr/>
        </p:nvSpPr>
        <p:spPr>
          <a:xfrm>
            <a:off x="9035350" y="5187832"/>
            <a:ext cx="194709" cy="194709"/>
          </a:xfrm>
          <a:custGeom>
            <a:avLst/>
            <a:gdLst>
              <a:gd name="connsiteX0" fmla="*/ 17526 w 136905"/>
              <a:gd name="connsiteY0" fmla="*/ 80772 h 136905"/>
              <a:gd name="connsiteX1" fmla="*/ 79248 w 136905"/>
              <a:gd name="connsiteY1" fmla="*/ 19050 h 136905"/>
              <a:gd name="connsiteX2" fmla="*/ 140970 w 136905"/>
              <a:gd name="connsiteY2" fmla="*/ 80772 h 136905"/>
              <a:gd name="connsiteX3" fmla="*/ 79248 w 136905"/>
              <a:gd name="connsiteY3" fmla="*/ 142494 h 136905"/>
              <a:gd name="connsiteX4" fmla="*/ 17526 w 136905"/>
              <a:gd name="connsiteY4" fmla="*/ 80772 h 136905"/>
              <a:gd name="connsiteX5" fmla="*/ 17526 w 136905"/>
              <a:gd name="connsiteY5" fmla="*/ 80772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7526" y="80772"/>
                </a:moveTo>
                <a:cubicBezTo>
                  <a:pt x="17526" y="46736"/>
                  <a:pt x="45212" y="19050"/>
                  <a:pt x="79248" y="19050"/>
                </a:cubicBezTo>
                <a:cubicBezTo>
                  <a:pt x="113284" y="19050"/>
                  <a:pt x="140970" y="46736"/>
                  <a:pt x="140970" y="80772"/>
                </a:cubicBezTo>
                <a:cubicBezTo>
                  <a:pt x="140970" y="114808"/>
                  <a:pt x="113284" y="142494"/>
                  <a:pt x="79248" y="142494"/>
                </a:cubicBezTo>
                <a:cubicBezTo>
                  <a:pt x="45212" y="142494"/>
                  <a:pt x="17526" y="114808"/>
                  <a:pt x="17526" y="80772"/>
                </a:cubicBezTo>
                <a:lnTo>
                  <a:pt x="17526" y="80772"/>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5" name="Freeform 395"/>
          <p:cNvSpPr/>
          <p:nvPr/>
        </p:nvSpPr>
        <p:spPr>
          <a:xfrm>
            <a:off x="10028771" y="5278143"/>
            <a:ext cx="194709" cy="176647"/>
          </a:xfrm>
          <a:custGeom>
            <a:avLst/>
            <a:gdLst>
              <a:gd name="connsiteX0" fmla="*/ 18542 w 136905"/>
              <a:gd name="connsiteY0" fmla="*/ 73660 h 124205"/>
              <a:gd name="connsiteX1" fmla="*/ 80264 w 136905"/>
              <a:gd name="connsiteY1" fmla="*/ 11938 h 124205"/>
              <a:gd name="connsiteX2" fmla="*/ 141986 w 136905"/>
              <a:gd name="connsiteY2" fmla="*/ 73660 h 124205"/>
              <a:gd name="connsiteX3" fmla="*/ 80264 w 136905"/>
              <a:gd name="connsiteY3" fmla="*/ 135382 h 124205"/>
              <a:gd name="connsiteX4" fmla="*/ 18542 w 136905"/>
              <a:gd name="connsiteY4" fmla="*/ 73660 h 124205"/>
              <a:gd name="connsiteX5" fmla="*/ 18542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542" y="73660"/>
                </a:moveTo>
                <a:cubicBezTo>
                  <a:pt x="18542" y="39624"/>
                  <a:pt x="46228" y="11938"/>
                  <a:pt x="80264" y="11938"/>
                </a:cubicBezTo>
                <a:cubicBezTo>
                  <a:pt x="114300" y="11938"/>
                  <a:pt x="141986" y="39624"/>
                  <a:pt x="141986" y="73660"/>
                </a:cubicBezTo>
                <a:cubicBezTo>
                  <a:pt x="141986" y="107696"/>
                  <a:pt x="114300" y="135382"/>
                  <a:pt x="80264" y="135382"/>
                </a:cubicBezTo>
                <a:cubicBezTo>
                  <a:pt x="46228" y="135382"/>
                  <a:pt x="18542" y="107696"/>
                  <a:pt x="18542" y="73660"/>
                </a:cubicBezTo>
                <a:lnTo>
                  <a:pt x="18542" y="73660"/>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6" name="Freeform 396"/>
          <p:cNvSpPr/>
          <p:nvPr/>
        </p:nvSpPr>
        <p:spPr>
          <a:xfrm>
            <a:off x="10028771" y="5278143"/>
            <a:ext cx="194709" cy="176647"/>
          </a:xfrm>
          <a:custGeom>
            <a:avLst/>
            <a:gdLst>
              <a:gd name="connsiteX0" fmla="*/ 18542 w 136905"/>
              <a:gd name="connsiteY0" fmla="*/ 73660 h 124205"/>
              <a:gd name="connsiteX1" fmla="*/ 80264 w 136905"/>
              <a:gd name="connsiteY1" fmla="*/ 11938 h 124205"/>
              <a:gd name="connsiteX2" fmla="*/ 141986 w 136905"/>
              <a:gd name="connsiteY2" fmla="*/ 73660 h 124205"/>
              <a:gd name="connsiteX3" fmla="*/ 80264 w 136905"/>
              <a:gd name="connsiteY3" fmla="*/ 135382 h 124205"/>
              <a:gd name="connsiteX4" fmla="*/ 18542 w 136905"/>
              <a:gd name="connsiteY4" fmla="*/ 73660 h 124205"/>
              <a:gd name="connsiteX5" fmla="*/ 18542 w 136905"/>
              <a:gd name="connsiteY5" fmla="*/ 73660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8542" y="73660"/>
                </a:moveTo>
                <a:cubicBezTo>
                  <a:pt x="18542" y="39624"/>
                  <a:pt x="46228" y="11938"/>
                  <a:pt x="80264" y="11938"/>
                </a:cubicBezTo>
                <a:cubicBezTo>
                  <a:pt x="114300" y="11938"/>
                  <a:pt x="141986" y="39624"/>
                  <a:pt x="141986" y="73660"/>
                </a:cubicBezTo>
                <a:cubicBezTo>
                  <a:pt x="141986" y="107696"/>
                  <a:pt x="114300" y="135382"/>
                  <a:pt x="80264" y="135382"/>
                </a:cubicBezTo>
                <a:cubicBezTo>
                  <a:pt x="46228" y="135382"/>
                  <a:pt x="18542" y="107696"/>
                  <a:pt x="18542" y="73660"/>
                </a:cubicBezTo>
                <a:lnTo>
                  <a:pt x="18542" y="7366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7" name="Freeform 397"/>
          <p:cNvSpPr/>
          <p:nvPr/>
        </p:nvSpPr>
        <p:spPr>
          <a:xfrm>
            <a:off x="10173268" y="4844650"/>
            <a:ext cx="176647" cy="176647"/>
          </a:xfrm>
          <a:custGeom>
            <a:avLst/>
            <a:gdLst>
              <a:gd name="connsiteX0" fmla="*/ 12954 w 124205"/>
              <a:gd name="connsiteY0" fmla="*/ 72135 h 124205"/>
              <a:gd name="connsiteX1" fmla="*/ 74676 w 124205"/>
              <a:gd name="connsiteY1" fmla="*/ 10413 h 124205"/>
              <a:gd name="connsiteX2" fmla="*/ 136398 w 124205"/>
              <a:gd name="connsiteY2" fmla="*/ 72135 h 124205"/>
              <a:gd name="connsiteX3" fmla="*/ 74676 w 124205"/>
              <a:gd name="connsiteY3" fmla="*/ 133857 h 124205"/>
              <a:gd name="connsiteX4" fmla="*/ 12954 w 124205"/>
              <a:gd name="connsiteY4" fmla="*/ 72135 h 124205"/>
              <a:gd name="connsiteX5" fmla="*/ 12954 w 1242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2135"/>
                </a:moveTo>
                <a:cubicBezTo>
                  <a:pt x="12954" y="38100"/>
                  <a:pt x="40640" y="10413"/>
                  <a:pt x="74676" y="10413"/>
                </a:cubicBezTo>
                <a:cubicBezTo>
                  <a:pt x="108712" y="10413"/>
                  <a:pt x="136398" y="38100"/>
                  <a:pt x="136398" y="72135"/>
                </a:cubicBezTo>
                <a:cubicBezTo>
                  <a:pt x="136398" y="106171"/>
                  <a:pt x="108712" y="133857"/>
                  <a:pt x="74676" y="133857"/>
                </a:cubicBezTo>
                <a:cubicBezTo>
                  <a:pt x="40640" y="133857"/>
                  <a:pt x="12954" y="106171"/>
                  <a:pt x="12954" y="72135"/>
                </a:cubicBezTo>
                <a:lnTo>
                  <a:pt x="12954" y="72135"/>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8" name="Freeform 398"/>
          <p:cNvSpPr/>
          <p:nvPr/>
        </p:nvSpPr>
        <p:spPr>
          <a:xfrm>
            <a:off x="10173268" y="4844650"/>
            <a:ext cx="176647" cy="176647"/>
          </a:xfrm>
          <a:custGeom>
            <a:avLst/>
            <a:gdLst>
              <a:gd name="connsiteX0" fmla="*/ 12954 w 124205"/>
              <a:gd name="connsiteY0" fmla="*/ 72135 h 124205"/>
              <a:gd name="connsiteX1" fmla="*/ 74676 w 124205"/>
              <a:gd name="connsiteY1" fmla="*/ 10413 h 124205"/>
              <a:gd name="connsiteX2" fmla="*/ 136398 w 124205"/>
              <a:gd name="connsiteY2" fmla="*/ 72135 h 124205"/>
              <a:gd name="connsiteX3" fmla="*/ 74676 w 124205"/>
              <a:gd name="connsiteY3" fmla="*/ 133857 h 124205"/>
              <a:gd name="connsiteX4" fmla="*/ 12954 w 124205"/>
              <a:gd name="connsiteY4" fmla="*/ 72135 h 124205"/>
              <a:gd name="connsiteX5" fmla="*/ 12954 w 1242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12954" y="72135"/>
                </a:moveTo>
                <a:cubicBezTo>
                  <a:pt x="12954" y="38100"/>
                  <a:pt x="40640" y="10413"/>
                  <a:pt x="74676" y="10413"/>
                </a:cubicBezTo>
                <a:cubicBezTo>
                  <a:pt x="108712" y="10413"/>
                  <a:pt x="136398" y="38100"/>
                  <a:pt x="136398" y="72135"/>
                </a:cubicBezTo>
                <a:cubicBezTo>
                  <a:pt x="136398" y="106171"/>
                  <a:pt x="108712" y="133857"/>
                  <a:pt x="74676" y="133857"/>
                </a:cubicBezTo>
                <a:cubicBezTo>
                  <a:pt x="40640" y="133857"/>
                  <a:pt x="12954" y="106171"/>
                  <a:pt x="12954" y="72135"/>
                </a:cubicBezTo>
                <a:lnTo>
                  <a:pt x="12954" y="7213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399" name="Freeform 399"/>
          <p:cNvSpPr/>
          <p:nvPr/>
        </p:nvSpPr>
        <p:spPr>
          <a:xfrm>
            <a:off x="10642886" y="6217379"/>
            <a:ext cx="176647" cy="194709"/>
          </a:xfrm>
          <a:custGeom>
            <a:avLst/>
            <a:gdLst>
              <a:gd name="connsiteX0" fmla="*/ 10414 w 124205"/>
              <a:gd name="connsiteY0" fmla="*/ 77723 h 136905"/>
              <a:gd name="connsiteX1" fmla="*/ 72136 w 124205"/>
              <a:gd name="connsiteY1" fmla="*/ 16001 h 136905"/>
              <a:gd name="connsiteX2" fmla="*/ 133858 w 124205"/>
              <a:gd name="connsiteY2" fmla="*/ 77723 h 136905"/>
              <a:gd name="connsiteX3" fmla="*/ 72136 w 124205"/>
              <a:gd name="connsiteY3" fmla="*/ 139445 h 136905"/>
              <a:gd name="connsiteX4" fmla="*/ 10414 w 124205"/>
              <a:gd name="connsiteY4" fmla="*/ 77723 h 136905"/>
              <a:gd name="connsiteX5" fmla="*/ 10414 w 124205"/>
              <a:gd name="connsiteY5" fmla="*/ 77723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7723"/>
                </a:moveTo>
                <a:cubicBezTo>
                  <a:pt x="10414" y="43688"/>
                  <a:pt x="38100" y="16001"/>
                  <a:pt x="72136" y="16001"/>
                </a:cubicBezTo>
                <a:cubicBezTo>
                  <a:pt x="106172" y="16001"/>
                  <a:pt x="133858" y="43688"/>
                  <a:pt x="133858" y="77723"/>
                </a:cubicBezTo>
                <a:cubicBezTo>
                  <a:pt x="133858" y="111759"/>
                  <a:pt x="106172" y="139445"/>
                  <a:pt x="72136" y="139445"/>
                </a:cubicBezTo>
                <a:cubicBezTo>
                  <a:pt x="38100" y="139445"/>
                  <a:pt x="10414" y="111759"/>
                  <a:pt x="10414" y="77723"/>
                </a:cubicBezTo>
                <a:lnTo>
                  <a:pt x="10414" y="77723"/>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0" name="Freeform 400"/>
          <p:cNvSpPr/>
          <p:nvPr/>
        </p:nvSpPr>
        <p:spPr>
          <a:xfrm>
            <a:off x="10642886" y="6217379"/>
            <a:ext cx="176647" cy="194709"/>
          </a:xfrm>
          <a:custGeom>
            <a:avLst/>
            <a:gdLst>
              <a:gd name="connsiteX0" fmla="*/ 10414 w 124205"/>
              <a:gd name="connsiteY0" fmla="*/ 77723 h 136905"/>
              <a:gd name="connsiteX1" fmla="*/ 72136 w 124205"/>
              <a:gd name="connsiteY1" fmla="*/ 16001 h 136905"/>
              <a:gd name="connsiteX2" fmla="*/ 133858 w 124205"/>
              <a:gd name="connsiteY2" fmla="*/ 77723 h 136905"/>
              <a:gd name="connsiteX3" fmla="*/ 72136 w 124205"/>
              <a:gd name="connsiteY3" fmla="*/ 139445 h 136905"/>
              <a:gd name="connsiteX4" fmla="*/ 10414 w 124205"/>
              <a:gd name="connsiteY4" fmla="*/ 77723 h 136905"/>
              <a:gd name="connsiteX5" fmla="*/ 10414 w 124205"/>
              <a:gd name="connsiteY5" fmla="*/ 77723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36905">
                <a:moveTo>
                  <a:pt x="10414" y="77723"/>
                </a:moveTo>
                <a:cubicBezTo>
                  <a:pt x="10414" y="43688"/>
                  <a:pt x="38100" y="16001"/>
                  <a:pt x="72136" y="16001"/>
                </a:cubicBezTo>
                <a:cubicBezTo>
                  <a:pt x="106172" y="16001"/>
                  <a:pt x="133858" y="43688"/>
                  <a:pt x="133858" y="77723"/>
                </a:cubicBezTo>
                <a:cubicBezTo>
                  <a:pt x="133858" y="111759"/>
                  <a:pt x="106172" y="139445"/>
                  <a:pt x="72136" y="139445"/>
                </a:cubicBezTo>
                <a:cubicBezTo>
                  <a:pt x="38100" y="139445"/>
                  <a:pt x="10414" y="111759"/>
                  <a:pt x="10414" y="77723"/>
                </a:cubicBezTo>
                <a:lnTo>
                  <a:pt x="10414" y="77723"/>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1" name="Freeform 401"/>
          <p:cNvSpPr/>
          <p:nvPr/>
        </p:nvSpPr>
        <p:spPr>
          <a:xfrm>
            <a:off x="9902335" y="6217379"/>
            <a:ext cx="176647" cy="176647"/>
          </a:xfrm>
          <a:custGeom>
            <a:avLst/>
            <a:gdLst>
              <a:gd name="connsiteX0" fmla="*/ 9906 w 124205"/>
              <a:gd name="connsiteY0" fmla="*/ 74676 h 124205"/>
              <a:gd name="connsiteX1" fmla="*/ 71628 w 124205"/>
              <a:gd name="connsiteY1" fmla="*/ 12954 h 124205"/>
              <a:gd name="connsiteX2" fmla="*/ 133350 w 124205"/>
              <a:gd name="connsiteY2" fmla="*/ 74676 h 124205"/>
              <a:gd name="connsiteX3" fmla="*/ 71628 w 124205"/>
              <a:gd name="connsiteY3" fmla="*/ 136398 h 124205"/>
              <a:gd name="connsiteX4" fmla="*/ 9906 w 124205"/>
              <a:gd name="connsiteY4" fmla="*/ 74676 h 124205"/>
              <a:gd name="connsiteX5" fmla="*/ 9906 w 1242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9906" y="74676"/>
                </a:moveTo>
                <a:cubicBezTo>
                  <a:pt x="9906" y="40640"/>
                  <a:pt x="37592" y="12954"/>
                  <a:pt x="71628" y="12954"/>
                </a:cubicBezTo>
                <a:cubicBezTo>
                  <a:pt x="105664" y="12954"/>
                  <a:pt x="133350" y="40640"/>
                  <a:pt x="133350" y="74676"/>
                </a:cubicBezTo>
                <a:cubicBezTo>
                  <a:pt x="133350" y="108711"/>
                  <a:pt x="105664" y="136398"/>
                  <a:pt x="71628" y="136398"/>
                </a:cubicBezTo>
                <a:cubicBezTo>
                  <a:pt x="37592" y="136398"/>
                  <a:pt x="9906" y="108711"/>
                  <a:pt x="9906" y="74676"/>
                </a:cubicBezTo>
                <a:lnTo>
                  <a:pt x="9906" y="74676"/>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2" name="Freeform 402"/>
          <p:cNvSpPr/>
          <p:nvPr/>
        </p:nvSpPr>
        <p:spPr>
          <a:xfrm>
            <a:off x="9902335" y="6217379"/>
            <a:ext cx="176647" cy="176647"/>
          </a:xfrm>
          <a:custGeom>
            <a:avLst/>
            <a:gdLst>
              <a:gd name="connsiteX0" fmla="*/ 9906 w 124205"/>
              <a:gd name="connsiteY0" fmla="*/ 74676 h 124205"/>
              <a:gd name="connsiteX1" fmla="*/ 71628 w 124205"/>
              <a:gd name="connsiteY1" fmla="*/ 12954 h 124205"/>
              <a:gd name="connsiteX2" fmla="*/ 133350 w 124205"/>
              <a:gd name="connsiteY2" fmla="*/ 74676 h 124205"/>
              <a:gd name="connsiteX3" fmla="*/ 71628 w 124205"/>
              <a:gd name="connsiteY3" fmla="*/ 136398 h 124205"/>
              <a:gd name="connsiteX4" fmla="*/ 9906 w 124205"/>
              <a:gd name="connsiteY4" fmla="*/ 74676 h 124205"/>
              <a:gd name="connsiteX5" fmla="*/ 9906 w 124205"/>
              <a:gd name="connsiteY5" fmla="*/ 74676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205" h="124205">
                <a:moveTo>
                  <a:pt x="9906" y="74676"/>
                </a:moveTo>
                <a:cubicBezTo>
                  <a:pt x="9906" y="40640"/>
                  <a:pt x="37592" y="12954"/>
                  <a:pt x="71628" y="12954"/>
                </a:cubicBezTo>
                <a:cubicBezTo>
                  <a:pt x="105664" y="12954"/>
                  <a:pt x="133350" y="40640"/>
                  <a:pt x="133350" y="74676"/>
                </a:cubicBezTo>
                <a:cubicBezTo>
                  <a:pt x="133350" y="108711"/>
                  <a:pt x="105664" y="136398"/>
                  <a:pt x="71628" y="136398"/>
                </a:cubicBezTo>
                <a:cubicBezTo>
                  <a:pt x="37592" y="136398"/>
                  <a:pt x="9906" y="108711"/>
                  <a:pt x="9906" y="74676"/>
                </a:cubicBezTo>
                <a:lnTo>
                  <a:pt x="9906" y="7467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3" name="Freeform 403"/>
          <p:cNvSpPr/>
          <p:nvPr/>
        </p:nvSpPr>
        <p:spPr>
          <a:xfrm>
            <a:off x="9812024" y="7337237"/>
            <a:ext cx="194709" cy="176647"/>
          </a:xfrm>
          <a:custGeom>
            <a:avLst/>
            <a:gdLst>
              <a:gd name="connsiteX0" fmla="*/ 17018 w 136905"/>
              <a:gd name="connsiteY0" fmla="*/ 73659 h 124205"/>
              <a:gd name="connsiteX1" fmla="*/ 78740 w 136905"/>
              <a:gd name="connsiteY1" fmla="*/ 11937 h 124205"/>
              <a:gd name="connsiteX2" fmla="*/ 140462 w 136905"/>
              <a:gd name="connsiteY2" fmla="*/ 73659 h 124205"/>
              <a:gd name="connsiteX3" fmla="*/ 78740 w 136905"/>
              <a:gd name="connsiteY3" fmla="*/ 135381 h 124205"/>
              <a:gd name="connsiteX4" fmla="*/ 17018 w 136905"/>
              <a:gd name="connsiteY4" fmla="*/ 73659 h 124205"/>
              <a:gd name="connsiteX5" fmla="*/ 17018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018" y="73659"/>
                </a:moveTo>
                <a:cubicBezTo>
                  <a:pt x="17018" y="39623"/>
                  <a:pt x="44704" y="11937"/>
                  <a:pt x="78740" y="11937"/>
                </a:cubicBezTo>
                <a:cubicBezTo>
                  <a:pt x="112776" y="11937"/>
                  <a:pt x="140462" y="39623"/>
                  <a:pt x="140462" y="73659"/>
                </a:cubicBezTo>
                <a:cubicBezTo>
                  <a:pt x="140462" y="107695"/>
                  <a:pt x="112776" y="135381"/>
                  <a:pt x="78740" y="135381"/>
                </a:cubicBezTo>
                <a:cubicBezTo>
                  <a:pt x="44704" y="135381"/>
                  <a:pt x="17018" y="107695"/>
                  <a:pt x="17018" y="73659"/>
                </a:cubicBezTo>
                <a:lnTo>
                  <a:pt x="17018" y="73659"/>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4" name="Freeform 404"/>
          <p:cNvSpPr/>
          <p:nvPr/>
        </p:nvSpPr>
        <p:spPr>
          <a:xfrm>
            <a:off x="9812024" y="7337237"/>
            <a:ext cx="194709" cy="176647"/>
          </a:xfrm>
          <a:custGeom>
            <a:avLst/>
            <a:gdLst>
              <a:gd name="connsiteX0" fmla="*/ 17018 w 136905"/>
              <a:gd name="connsiteY0" fmla="*/ 73659 h 124205"/>
              <a:gd name="connsiteX1" fmla="*/ 78740 w 136905"/>
              <a:gd name="connsiteY1" fmla="*/ 11937 h 124205"/>
              <a:gd name="connsiteX2" fmla="*/ 140462 w 136905"/>
              <a:gd name="connsiteY2" fmla="*/ 73659 h 124205"/>
              <a:gd name="connsiteX3" fmla="*/ 78740 w 136905"/>
              <a:gd name="connsiteY3" fmla="*/ 135381 h 124205"/>
              <a:gd name="connsiteX4" fmla="*/ 17018 w 136905"/>
              <a:gd name="connsiteY4" fmla="*/ 73659 h 124205"/>
              <a:gd name="connsiteX5" fmla="*/ 17018 w 136905"/>
              <a:gd name="connsiteY5" fmla="*/ 73659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7018" y="73659"/>
                </a:moveTo>
                <a:cubicBezTo>
                  <a:pt x="17018" y="39623"/>
                  <a:pt x="44704" y="11937"/>
                  <a:pt x="78740" y="11937"/>
                </a:cubicBezTo>
                <a:cubicBezTo>
                  <a:pt x="112776" y="11937"/>
                  <a:pt x="140462" y="39623"/>
                  <a:pt x="140462" y="73659"/>
                </a:cubicBezTo>
                <a:cubicBezTo>
                  <a:pt x="140462" y="107695"/>
                  <a:pt x="112776" y="135381"/>
                  <a:pt x="78740" y="135381"/>
                </a:cubicBezTo>
                <a:cubicBezTo>
                  <a:pt x="44704" y="135381"/>
                  <a:pt x="17018" y="107695"/>
                  <a:pt x="17018" y="73659"/>
                </a:cubicBezTo>
                <a:lnTo>
                  <a:pt x="17018" y="7365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5" name="Freeform 405"/>
          <p:cNvSpPr/>
          <p:nvPr/>
        </p:nvSpPr>
        <p:spPr>
          <a:xfrm>
            <a:off x="16928540" y="2243690"/>
            <a:ext cx="194709" cy="176647"/>
          </a:xfrm>
          <a:custGeom>
            <a:avLst/>
            <a:gdLst>
              <a:gd name="connsiteX0" fmla="*/ 19558 w 136905"/>
              <a:gd name="connsiteY0" fmla="*/ 72135 h 124205"/>
              <a:gd name="connsiteX1" fmla="*/ 81280 w 136905"/>
              <a:gd name="connsiteY1" fmla="*/ 10413 h 124205"/>
              <a:gd name="connsiteX2" fmla="*/ 143002 w 136905"/>
              <a:gd name="connsiteY2" fmla="*/ 72135 h 124205"/>
              <a:gd name="connsiteX3" fmla="*/ 81280 w 136905"/>
              <a:gd name="connsiteY3" fmla="*/ 133857 h 124205"/>
              <a:gd name="connsiteX4" fmla="*/ 19558 w 136905"/>
              <a:gd name="connsiteY4" fmla="*/ 72135 h 124205"/>
              <a:gd name="connsiteX5" fmla="*/ 19558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558" y="72135"/>
                </a:moveTo>
                <a:cubicBezTo>
                  <a:pt x="19558" y="38099"/>
                  <a:pt x="47244" y="10413"/>
                  <a:pt x="81280" y="10413"/>
                </a:cubicBezTo>
                <a:cubicBezTo>
                  <a:pt x="115316" y="10413"/>
                  <a:pt x="143002" y="38099"/>
                  <a:pt x="143002" y="72135"/>
                </a:cubicBezTo>
                <a:cubicBezTo>
                  <a:pt x="143002" y="106172"/>
                  <a:pt x="115316" y="133857"/>
                  <a:pt x="81280" y="133857"/>
                </a:cubicBezTo>
                <a:cubicBezTo>
                  <a:pt x="47244" y="133857"/>
                  <a:pt x="19558" y="106172"/>
                  <a:pt x="19558" y="72135"/>
                </a:cubicBezTo>
                <a:lnTo>
                  <a:pt x="19558" y="72135"/>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6" name="Freeform 406"/>
          <p:cNvSpPr/>
          <p:nvPr/>
        </p:nvSpPr>
        <p:spPr>
          <a:xfrm>
            <a:off x="16928540" y="2243690"/>
            <a:ext cx="194709" cy="176647"/>
          </a:xfrm>
          <a:custGeom>
            <a:avLst/>
            <a:gdLst>
              <a:gd name="connsiteX0" fmla="*/ 19558 w 136905"/>
              <a:gd name="connsiteY0" fmla="*/ 72135 h 124205"/>
              <a:gd name="connsiteX1" fmla="*/ 81280 w 136905"/>
              <a:gd name="connsiteY1" fmla="*/ 10413 h 124205"/>
              <a:gd name="connsiteX2" fmla="*/ 143002 w 136905"/>
              <a:gd name="connsiteY2" fmla="*/ 72135 h 124205"/>
              <a:gd name="connsiteX3" fmla="*/ 81280 w 136905"/>
              <a:gd name="connsiteY3" fmla="*/ 133857 h 124205"/>
              <a:gd name="connsiteX4" fmla="*/ 19558 w 136905"/>
              <a:gd name="connsiteY4" fmla="*/ 72135 h 124205"/>
              <a:gd name="connsiteX5" fmla="*/ 19558 w 136905"/>
              <a:gd name="connsiteY5" fmla="*/ 72135 h 1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24205">
                <a:moveTo>
                  <a:pt x="19558" y="72135"/>
                </a:moveTo>
                <a:cubicBezTo>
                  <a:pt x="19558" y="38099"/>
                  <a:pt x="47244" y="10413"/>
                  <a:pt x="81280" y="10413"/>
                </a:cubicBezTo>
                <a:cubicBezTo>
                  <a:pt x="115316" y="10413"/>
                  <a:pt x="143002" y="38099"/>
                  <a:pt x="143002" y="72135"/>
                </a:cubicBezTo>
                <a:cubicBezTo>
                  <a:pt x="143002" y="106172"/>
                  <a:pt x="115316" y="133857"/>
                  <a:pt x="81280" y="133857"/>
                </a:cubicBezTo>
                <a:cubicBezTo>
                  <a:pt x="47244" y="133857"/>
                  <a:pt x="19558" y="106172"/>
                  <a:pt x="19558" y="72135"/>
                </a:cubicBezTo>
                <a:lnTo>
                  <a:pt x="19558" y="7213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7" name="Freeform 407"/>
          <p:cNvSpPr/>
          <p:nvPr/>
        </p:nvSpPr>
        <p:spPr>
          <a:xfrm>
            <a:off x="14797197" y="2352063"/>
            <a:ext cx="194709" cy="194709"/>
          </a:xfrm>
          <a:custGeom>
            <a:avLst/>
            <a:gdLst>
              <a:gd name="connsiteX0" fmla="*/ 15495 w 136905"/>
              <a:gd name="connsiteY0" fmla="*/ 81279 h 136905"/>
              <a:gd name="connsiteX1" fmla="*/ 77216 w 136905"/>
              <a:gd name="connsiteY1" fmla="*/ 19557 h 136905"/>
              <a:gd name="connsiteX2" fmla="*/ 138938 w 136905"/>
              <a:gd name="connsiteY2" fmla="*/ 81279 h 136905"/>
              <a:gd name="connsiteX3" fmla="*/ 77216 w 136905"/>
              <a:gd name="connsiteY3" fmla="*/ 143001 h 136905"/>
              <a:gd name="connsiteX4" fmla="*/ 15495 w 136905"/>
              <a:gd name="connsiteY4" fmla="*/ 81279 h 136905"/>
              <a:gd name="connsiteX5" fmla="*/ 15495 w 1369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5495" y="81279"/>
                </a:moveTo>
                <a:cubicBezTo>
                  <a:pt x="15495" y="47243"/>
                  <a:pt x="43181" y="19557"/>
                  <a:pt x="77216" y="19557"/>
                </a:cubicBezTo>
                <a:cubicBezTo>
                  <a:pt x="111252" y="19557"/>
                  <a:pt x="138938" y="47243"/>
                  <a:pt x="138938" y="81279"/>
                </a:cubicBezTo>
                <a:cubicBezTo>
                  <a:pt x="138938" y="115315"/>
                  <a:pt x="111252" y="143001"/>
                  <a:pt x="77216" y="143001"/>
                </a:cubicBezTo>
                <a:cubicBezTo>
                  <a:pt x="43181" y="143001"/>
                  <a:pt x="15495" y="115315"/>
                  <a:pt x="15495" y="81279"/>
                </a:cubicBezTo>
                <a:lnTo>
                  <a:pt x="15495" y="81279"/>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8" name="Freeform 408"/>
          <p:cNvSpPr/>
          <p:nvPr/>
        </p:nvSpPr>
        <p:spPr>
          <a:xfrm>
            <a:off x="14797197" y="2352063"/>
            <a:ext cx="194709" cy="194709"/>
          </a:xfrm>
          <a:custGeom>
            <a:avLst/>
            <a:gdLst>
              <a:gd name="connsiteX0" fmla="*/ 15495 w 136905"/>
              <a:gd name="connsiteY0" fmla="*/ 81279 h 136905"/>
              <a:gd name="connsiteX1" fmla="*/ 77216 w 136905"/>
              <a:gd name="connsiteY1" fmla="*/ 19557 h 136905"/>
              <a:gd name="connsiteX2" fmla="*/ 138938 w 136905"/>
              <a:gd name="connsiteY2" fmla="*/ 81279 h 136905"/>
              <a:gd name="connsiteX3" fmla="*/ 77216 w 136905"/>
              <a:gd name="connsiteY3" fmla="*/ 143001 h 136905"/>
              <a:gd name="connsiteX4" fmla="*/ 15495 w 136905"/>
              <a:gd name="connsiteY4" fmla="*/ 81279 h 136905"/>
              <a:gd name="connsiteX5" fmla="*/ 15495 w 136905"/>
              <a:gd name="connsiteY5" fmla="*/ 81279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5495" y="81279"/>
                </a:moveTo>
                <a:cubicBezTo>
                  <a:pt x="15495" y="47243"/>
                  <a:pt x="43181" y="19557"/>
                  <a:pt x="77216" y="19557"/>
                </a:cubicBezTo>
                <a:cubicBezTo>
                  <a:pt x="111252" y="19557"/>
                  <a:pt x="138938" y="47243"/>
                  <a:pt x="138938" y="81279"/>
                </a:cubicBezTo>
                <a:cubicBezTo>
                  <a:pt x="138938" y="115315"/>
                  <a:pt x="111252" y="143001"/>
                  <a:pt x="77216" y="143001"/>
                </a:cubicBezTo>
                <a:cubicBezTo>
                  <a:pt x="43181" y="143001"/>
                  <a:pt x="15495" y="115315"/>
                  <a:pt x="15495" y="81279"/>
                </a:cubicBezTo>
                <a:lnTo>
                  <a:pt x="15495" y="8127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09" name="Freeform 409"/>
          <p:cNvSpPr/>
          <p:nvPr/>
        </p:nvSpPr>
        <p:spPr>
          <a:xfrm>
            <a:off x="16332486" y="2695246"/>
            <a:ext cx="194709" cy="194709"/>
          </a:xfrm>
          <a:custGeom>
            <a:avLst/>
            <a:gdLst>
              <a:gd name="connsiteX0" fmla="*/ 19558 w 136905"/>
              <a:gd name="connsiteY0" fmla="*/ 80771 h 136905"/>
              <a:gd name="connsiteX1" fmla="*/ 81280 w 136905"/>
              <a:gd name="connsiteY1" fmla="*/ 19049 h 136905"/>
              <a:gd name="connsiteX2" fmla="*/ 143002 w 136905"/>
              <a:gd name="connsiteY2" fmla="*/ 80771 h 136905"/>
              <a:gd name="connsiteX3" fmla="*/ 81280 w 136905"/>
              <a:gd name="connsiteY3" fmla="*/ 142493 h 136905"/>
              <a:gd name="connsiteX4" fmla="*/ 19558 w 136905"/>
              <a:gd name="connsiteY4" fmla="*/ 80771 h 136905"/>
              <a:gd name="connsiteX5" fmla="*/ 19558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0771"/>
                </a:moveTo>
                <a:cubicBezTo>
                  <a:pt x="19558" y="46735"/>
                  <a:pt x="47244" y="19049"/>
                  <a:pt x="81280" y="19049"/>
                </a:cubicBezTo>
                <a:cubicBezTo>
                  <a:pt x="115316" y="19049"/>
                  <a:pt x="143002" y="46735"/>
                  <a:pt x="143002" y="80771"/>
                </a:cubicBezTo>
                <a:cubicBezTo>
                  <a:pt x="143002" y="114807"/>
                  <a:pt x="115316" y="142493"/>
                  <a:pt x="81280" y="142493"/>
                </a:cubicBezTo>
                <a:cubicBezTo>
                  <a:pt x="47244" y="142493"/>
                  <a:pt x="19558" y="114807"/>
                  <a:pt x="19558" y="80771"/>
                </a:cubicBezTo>
                <a:lnTo>
                  <a:pt x="19558" y="80771"/>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10" name="Freeform 410"/>
          <p:cNvSpPr/>
          <p:nvPr/>
        </p:nvSpPr>
        <p:spPr>
          <a:xfrm>
            <a:off x="16332486" y="2695246"/>
            <a:ext cx="194709" cy="194709"/>
          </a:xfrm>
          <a:custGeom>
            <a:avLst/>
            <a:gdLst>
              <a:gd name="connsiteX0" fmla="*/ 19558 w 136905"/>
              <a:gd name="connsiteY0" fmla="*/ 80771 h 136905"/>
              <a:gd name="connsiteX1" fmla="*/ 81280 w 136905"/>
              <a:gd name="connsiteY1" fmla="*/ 19049 h 136905"/>
              <a:gd name="connsiteX2" fmla="*/ 143002 w 136905"/>
              <a:gd name="connsiteY2" fmla="*/ 80771 h 136905"/>
              <a:gd name="connsiteX3" fmla="*/ 81280 w 136905"/>
              <a:gd name="connsiteY3" fmla="*/ 142493 h 136905"/>
              <a:gd name="connsiteX4" fmla="*/ 19558 w 136905"/>
              <a:gd name="connsiteY4" fmla="*/ 80771 h 136905"/>
              <a:gd name="connsiteX5" fmla="*/ 19558 w 136905"/>
              <a:gd name="connsiteY5" fmla="*/ 80771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9558" y="80771"/>
                </a:moveTo>
                <a:cubicBezTo>
                  <a:pt x="19558" y="46735"/>
                  <a:pt x="47244" y="19049"/>
                  <a:pt x="81280" y="19049"/>
                </a:cubicBezTo>
                <a:cubicBezTo>
                  <a:pt x="115316" y="19049"/>
                  <a:pt x="143002" y="46735"/>
                  <a:pt x="143002" y="80771"/>
                </a:cubicBezTo>
                <a:cubicBezTo>
                  <a:pt x="143002" y="114807"/>
                  <a:pt x="115316" y="142493"/>
                  <a:pt x="81280" y="142493"/>
                </a:cubicBezTo>
                <a:cubicBezTo>
                  <a:pt x="47244" y="142493"/>
                  <a:pt x="19558" y="114807"/>
                  <a:pt x="19558" y="80771"/>
                </a:cubicBezTo>
                <a:lnTo>
                  <a:pt x="19558" y="80771"/>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11" name="Freeform 411"/>
          <p:cNvSpPr/>
          <p:nvPr/>
        </p:nvSpPr>
        <p:spPr>
          <a:xfrm>
            <a:off x="16260237" y="3815103"/>
            <a:ext cx="194709" cy="194709"/>
          </a:xfrm>
          <a:custGeom>
            <a:avLst/>
            <a:gdLst>
              <a:gd name="connsiteX0" fmla="*/ 13970 w 136905"/>
              <a:gd name="connsiteY0" fmla="*/ 79756 h 136905"/>
              <a:gd name="connsiteX1" fmla="*/ 75692 w 136905"/>
              <a:gd name="connsiteY1" fmla="*/ 18034 h 136905"/>
              <a:gd name="connsiteX2" fmla="*/ 137414 w 136905"/>
              <a:gd name="connsiteY2" fmla="*/ 79756 h 136905"/>
              <a:gd name="connsiteX3" fmla="*/ 75692 w 136905"/>
              <a:gd name="connsiteY3" fmla="*/ 141478 h 136905"/>
              <a:gd name="connsiteX4" fmla="*/ 13970 w 136905"/>
              <a:gd name="connsiteY4" fmla="*/ 79756 h 136905"/>
              <a:gd name="connsiteX5" fmla="*/ 13970 w 136905"/>
              <a:gd name="connsiteY5" fmla="*/ 7975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79756"/>
                </a:moveTo>
                <a:cubicBezTo>
                  <a:pt x="13970" y="45720"/>
                  <a:pt x="41656" y="18034"/>
                  <a:pt x="75692" y="18034"/>
                </a:cubicBezTo>
                <a:cubicBezTo>
                  <a:pt x="109728" y="18034"/>
                  <a:pt x="137414" y="45720"/>
                  <a:pt x="137414" y="79756"/>
                </a:cubicBezTo>
                <a:cubicBezTo>
                  <a:pt x="137414" y="113792"/>
                  <a:pt x="109728" y="141478"/>
                  <a:pt x="75692" y="141478"/>
                </a:cubicBezTo>
                <a:cubicBezTo>
                  <a:pt x="41656" y="141478"/>
                  <a:pt x="13970" y="113792"/>
                  <a:pt x="13970" y="79756"/>
                </a:cubicBezTo>
                <a:lnTo>
                  <a:pt x="13970" y="79756"/>
                </a:lnTo>
                <a:close/>
              </a:path>
            </a:pathLst>
          </a:custGeom>
          <a:solidFill>
            <a:srgbClr val="7D7D7D">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12" name="Freeform 412"/>
          <p:cNvSpPr/>
          <p:nvPr/>
        </p:nvSpPr>
        <p:spPr>
          <a:xfrm>
            <a:off x="16260237" y="3815103"/>
            <a:ext cx="194709" cy="194709"/>
          </a:xfrm>
          <a:custGeom>
            <a:avLst/>
            <a:gdLst>
              <a:gd name="connsiteX0" fmla="*/ 13970 w 136905"/>
              <a:gd name="connsiteY0" fmla="*/ 79756 h 136905"/>
              <a:gd name="connsiteX1" fmla="*/ 75692 w 136905"/>
              <a:gd name="connsiteY1" fmla="*/ 18034 h 136905"/>
              <a:gd name="connsiteX2" fmla="*/ 137414 w 136905"/>
              <a:gd name="connsiteY2" fmla="*/ 79756 h 136905"/>
              <a:gd name="connsiteX3" fmla="*/ 75692 w 136905"/>
              <a:gd name="connsiteY3" fmla="*/ 141478 h 136905"/>
              <a:gd name="connsiteX4" fmla="*/ 13970 w 136905"/>
              <a:gd name="connsiteY4" fmla="*/ 79756 h 136905"/>
              <a:gd name="connsiteX5" fmla="*/ 13970 w 136905"/>
              <a:gd name="connsiteY5" fmla="*/ 79756 h 1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05" h="136905">
                <a:moveTo>
                  <a:pt x="13970" y="79756"/>
                </a:moveTo>
                <a:cubicBezTo>
                  <a:pt x="13970" y="45720"/>
                  <a:pt x="41656" y="18034"/>
                  <a:pt x="75692" y="18034"/>
                </a:cubicBezTo>
                <a:cubicBezTo>
                  <a:pt x="109728" y="18034"/>
                  <a:pt x="137414" y="45720"/>
                  <a:pt x="137414" y="79756"/>
                </a:cubicBezTo>
                <a:cubicBezTo>
                  <a:pt x="137414" y="113792"/>
                  <a:pt x="109728" y="141478"/>
                  <a:pt x="75692" y="141478"/>
                </a:cubicBezTo>
                <a:cubicBezTo>
                  <a:pt x="41656" y="141478"/>
                  <a:pt x="13970" y="113792"/>
                  <a:pt x="13970" y="79756"/>
                </a:cubicBezTo>
                <a:lnTo>
                  <a:pt x="13970" y="79756"/>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13" name="TextBox 413"/>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41</a:t>
            </a:fld>
            <a:endParaRPr lang="en-US"/>
          </a:p>
        </p:txBody>
      </p:sp>
    </p:spTree>
    <p:extLst>
      <p:ext uri="{BB962C8B-B14F-4D97-AF65-F5344CB8AC3E}">
        <p14:creationId xmlns:p14="http://schemas.microsoft.com/office/powerpoint/2010/main" val="3432204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Freeform 414"/>
          <p:cNvSpPr/>
          <p:nvPr/>
        </p:nvSpPr>
        <p:spPr>
          <a:xfrm>
            <a:off x="8096112" y="5820008"/>
            <a:ext cx="122462" cy="122462"/>
          </a:xfrm>
          <a:custGeom>
            <a:avLst/>
            <a:gdLst>
              <a:gd name="connsiteX0" fmla="*/ 96520 w 86106"/>
              <a:gd name="connsiteY0" fmla="*/ 11176 h 86106"/>
              <a:gd name="connsiteX1" fmla="*/ 20320 w 86106"/>
              <a:gd name="connsiteY1" fmla="*/ 49276 h 86106"/>
              <a:gd name="connsiteX2" fmla="*/ 96520 w 86106"/>
              <a:gd name="connsiteY2" fmla="*/ 87376 h 86106"/>
              <a:gd name="connsiteX3" fmla="*/ 96520 w 86106"/>
              <a:gd name="connsiteY3" fmla="*/ 11176 h 86106"/>
            </a:gdLst>
            <a:ahLst/>
            <a:cxnLst>
              <a:cxn ang="0">
                <a:pos x="connsiteX0" y="connsiteY0"/>
              </a:cxn>
              <a:cxn ang="0">
                <a:pos x="connsiteX1" y="connsiteY1"/>
              </a:cxn>
              <a:cxn ang="0">
                <a:pos x="connsiteX2" y="connsiteY2"/>
              </a:cxn>
              <a:cxn ang="0">
                <a:pos x="connsiteX3" y="connsiteY3"/>
              </a:cxn>
            </a:cxnLst>
            <a:rect l="l" t="t" r="r" b="b"/>
            <a:pathLst>
              <a:path w="86106" h="86106">
                <a:moveTo>
                  <a:pt x="96520" y="11176"/>
                </a:moveTo>
                <a:lnTo>
                  <a:pt x="20320" y="49276"/>
                </a:lnTo>
                <a:lnTo>
                  <a:pt x="96520" y="87376"/>
                </a:lnTo>
                <a:lnTo>
                  <a:pt x="96520" y="11176"/>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15" name="Freeform 415"/>
          <p:cNvSpPr/>
          <p:nvPr/>
        </p:nvSpPr>
        <p:spPr>
          <a:xfrm>
            <a:off x="8204486" y="5874194"/>
            <a:ext cx="736577" cy="32151"/>
          </a:xfrm>
          <a:custGeom>
            <a:avLst/>
            <a:gdLst>
              <a:gd name="connsiteX0" fmla="*/ 7620 w 517906"/>
              <a:gd name="connsiteY0" fmla="*/ 11176 h 22606"/>
              <a:gd name="connsiteX1" fmla="*/ 512318 w 517906"/>
              <a:gd name="connsiteY1" fmla="*/ 11176 h 22606"/>
            </a:gdLst>
            <a:ahLst/>
            <a:cxnLst>
              <a:cxn ang="0">
                <a:pos x="connsiteX0" y="connsiteY0"/>
              </a:cxn>
              <a:cxn ang="0">
                <a:pos x="connsiteX1" y="connsiteY1"/>
              </a:cxn>
            </a:cxnLst>
            <a:rect l="l" t="t" r="r" b="b"/>
            <a:pathLst>
              <a:path w="517906" h="22606">
                <a:moveTo>
                  <a:pt x="7620" y="11176"/>
                </a:moveTo>
                <a:lnTo>
                  <a:pt x="512318" y="11176"/>
                </a:lnTo>
              </a:path>
            </a:pathLst>
          </a:custGeom>
          <a:ln w="19812">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417" name="Picture 417"/>
          <p:cNvPicPr>
            <a:picLocks noChangeAspect="1"/>
          </p:cNvPicPr>
          <p:nvPr/>
        </p:nvPicPr>
        <p:blipFill>
          <a:blip r:embed="rId3"/>
          <a:stretch>
            <a:fillRect/>
          </a:stretch>
        </p:blipFill>
        <p:spPr>
          <a:xfrm>
            <a:off x="282036" y="1798997"/>
            <a:ext cx="6762495" cy="390144"/>
          </a:xfrm>
          <a:prstGeom prst="rect">
            <a:avLst/>
          </a:prstGeom>
        </p:spPr>
      </p:pic>
      <p:pic>
        <p:nvPicPr>
          <p:cNvPr id="418" name="Picture 418"/>
          <p:cNvPicPr>
            <a:picLocks noChangeAspect="1"/>
          </p:cNvPicPr>
          <p:nvPr/>
        </p:nvPicPr>
        <p:blipFill>
          <a:blip r:embed="rId4"/>
          <a:stretch>
            <a:fillRect/>
          </a:stretch>
        </p:blipFill>
        <p:spPr>
          <a:xfrm>
            <a:off x="271198" y="2600960"/>
            <a:ext cx="7878741" cy="4031488"/>
          </a:xfrm>
          <a:prstGeom prst="rect">
            <a:avLst/>
          </a:prstGeom>
        </p:spPr>
      </p:pic>
      <p:sp>
        <p:nvSpPr>
          <p:cNvPr id="2" name="Freeform 418"/>
          <p:cNvSpPr/>
          <p:nvPr/>
        </p:nvSpPr>
        <p:spPr>
          <a:xfrm>
            <a:off x="257108" y="2586870"/>
            <a:ext cx="7871155" cy="4041964"/>
          </a:xfrm>
          <a:custGeom>
            <a:avLst/>
            <a:gdLst>
              <a:gd name="connsiteX0" fmla="*/ 18288 w 5534406"/>
              <a:gd name="connsiteY0" fmla="*/ 2846832 h 2842006"/>
              <a:gd name="connsiteX1" fmla="*/ 5541264 w 5534406"/>
              <a:gd name="connsiteY1" fmla="*/ 2846832 h 2842006"/>
              <a:gd name="connsiteX2" fmla="*/ 5541264 w 5534406"/>
              <a:gd name="connsiteY2" fmla="*/ 15240 h 2842006"/>
              <a:gd name="connsiteX3" fmla="*/ 18288 w 5534406"/>
              <a:gd name="connsiteY3" fmla="*/ 15240 h 2842006"/>
              <a:gd name="connsiteX4" fmla="*/ 18288 w 5534406"/>
              <a:gd name="connsiteY4" fmla="*/ 2846832 h 284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6" h="2842006">
                <a:moveTo>
                  <a:pt x="18288" y="2846832"/>
                </a:moveTo>
                <a:lnTo>
                  <a:pt x="5541264" y="2846832"/>
                </a:lnTo>
                <a:lnTo>
                  <a:pt x="5541264" y="15240"/>
                </a:lnTo>
                <a:lnTo>
                  <a:pt x="18288" y="15240"/>
                </a:lnTo>
                <a:lnTo>
                  <a:pt x="18288" y="284683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420" name="Picture 420"/>
          <p:cNvPicPr>
            <a:picLocks noChangeAspect="1"/>
          </p:cNvPicPr>
          <p:nvPr/>
        </p:nvPicPr>
        <p:blipFill>
          <a:blip r:embed="rId5"/>
          <a:stretch>
            <a:fillRect/>
          </a:stretch>
        </p:blipFill>
        <p:spPr>
          <a:xfrm>
            <a:off x="9352882" y="2590123"/>
            <a:ext cx="7542784" cy="4443307"/>
          </a:xfrm>
          <a:prstGeom prst="rect">
            <a:avLst/>
          </a:prstGeom>
        </p:spPr>
      </p:pic>
      <p:sp>
        <p:nvSpPr>
          <p:cNvPr id="3" name="TextBox 420"/>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42</a:t>
            </a:fld>
            <a:endParaRPr lang="en-US"/>
          </a:p>
        </p:txBody>
      </p:sp>
      <p:sp>
        <p:nvSpPr>
          <p:cNvPr id="5" name="矩形 4"/>
          <p:cNvSpPr/>
          <p:nvPr/>
        </p:nvSpPr>
        <p:spPr>
          <a:xfrm>
            <a:off x="9669780" y="5029200"/>
            <a:ext cx="4434840" cy="57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flipV="1">
            <a:off x="13418820" y="4457700"/>
            <a:ext cx="502920" cy="5715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字方塊 7"/>
          <p:cNvSpPr txBox="1"/>
          <p:nvPr/>
        </p:nvSpPr>
        <p:spPr>
          <a:xfrm>
            <a:off x="13670280" y="4088368"/>
            <a:ext cx="2692084" cy="369332"/>
          </a:xfrm>
          <a:prstGeom prst="rect">
            <a:avLst/>
          </a:prstGeom>
          <a:noFill/>
        </p:spPr>
        <p:txBody>
          <a:bodyPr wrap="none" rtlCol="0">
            <a:spAutoFit/>
          </a:bodyPr>
          <a:lstStyle/>
          <a:p>
            <a:r>
              <a:rPr lang="en-US" altLang="zh-TW">
                <a:solidFill>
                  <a:srgbClr val="FF0000"/>
                </a:solidFill>
              </a:rPr>
              <a:t>This difference is at most 0</a:t>
            </a:r>
            <a:endParaRPr lang="zh-TW" altLang="en-US">
              <a:solidFill>
                <a:srgbClr val="FF0000"/>
              </a:solidFill>
            </a:endParaRPr>
          </a:p>
        </p:txBody>
      </p:sp>
    </p:spTree>
    <p:extLst>
      <p:ext uri="{BB962C8B-B14F-4D97-AF65-F5344CB8AC3E}">
        <p14:creationId xmlns:p14="http://schemas.microsoft.com/office/powerpoint/2010/main" val="1237797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Picture 422"/>
          <p:cNvPicPr>
            <a:picLocks noChangeAspect="1"/>
          </p:cNvPicPr>
          <p:nvPr/>
        </p:nvPicPr>
        <p:blipFill>
          <a:blip r:embed="rId3"/>
          <a:stretch>
            <a:fillRect/>
          </a:stretch>
        </p:blipFill>
        <p:spPr>
          <a:xfrm>
            <a:off x="4454409" y="7954603"/>
            <a:ext cx="7000917" cy="379307"/>
          </a:xfrm>
          <a:prstGeom prst="rect">
            <a:avLst/>
          </a:prstGeom>
        </p:spPr>
      </p:pic>
      <p:pic>
        <p:nvPicPr>
          <p:cNvPr id="423" name="Picture 423"/>
          <p:cNvPicPr>
            <a:picLocks noChangeAspect="1"/>
          </p:cNvPicPr>
          <p:nvPr/>
        </p:nvPicPr>
        <p:blipFill>
          <a:blip r:embed="rId4"/>
          <a:stretch>
            <a:fillRect/>
          </a:stretch>
        </p:blipFill>
        <p:spPr>
          <a:xfrm>
            <a:off x="282036" y="1798997"/>
            <a:ext cx="6762495" cy="390144"/>
          </a:xfrm>
          <a:prstGeom prst="rect">
            <a:avLst/>
          </a:prstGeom>
        </p:spPr>
      </p:pic>
      <p:sp>
        <p:nvSpPr>
          <p:cNvPr id="2" name="Freeform 423"/>
          <p:cNvSpPr/>
          <p:nvPr/>
        </p:nvSpPr>
        <p:spPr>
          <a:xfrm>
            <a:off x="8096112" y="5820008"/>
            <a:ext cx="122462" cy="122462"/>
          </a:xfrm>
          <a:custGeom>
            <a:avLst/>
            <a:gdLst>
              <a:gd name="connsiteX0" fmla="*/ 96520 w 86106"/>
              <a:gd name="connsiteY0" fmla="*/ 11176 h 86106"/>
              <a:gd name="connsiteX1" fmla="*/ 20320 w 86106"/>
              <a:gd name="connsiteY1" fmla="*/ 49276 h 86106"/>
              <a:gd name="connsiteX2" fmla="*/ 96520 w 86106"/>
              <a:gd name="connsiteY2" fmla="*/ 87376 h 86106"/>
              <a:gd name="connsiteX3" fmla="*/ 96520 w 86106"/>
              <a:gd name="connsiteY3" fmla="*/ 11176 h 86106"/>
            </a:gdLst>
            <a:ahLst/>
            <a:cxnLst>
              <a:cxn ang="0">
                <a:pos x="connsiteX0" y="connsiteY0"/>
              </a:cxn>
              <a:cxn ang="0">
                <a:pos x="connsiteX1" y="connsiteY1"/>
              </a:cxn>
              <a:cxn ang="0">
                <a:pos x="connsiteX2" y="connsiteY2"/>
              </a:cxn>
              <a:cxn ang="0">
                <a:pos x="connsiteX3" y="connsiteY3"/>
              </a:cxn>
            </a:cxnLst>
            <a:rect l="l" t="t" r="r" b="b"/>
            <a:pathLst>
              <a:path w="86106" h="86106">
                <a:moveTo>
                  <a:pt x="96520" y="11176"/>
                </a:moveTo>
                <a:lnTo>
                  <a:pt x="20320" y="49276"/>
                </a:lnTo>
                <a:lnTo>
                  <a:pt x="96520" y="87376"/>
                </a:lnTo>
                <a:lnTo>
                  <a:pt x="96520" y="11176"/>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24" name="Freeform 424"/>
          <p:cNvSpPr/>
          <p:nvPr/>
        </p:nvSpPr>
        <p:spPr>
          <a:xfrm>
            <a:off x="8204486" y="5874194"/>
            <a:ext cx="736577" cy="32151"/>
          </a:xfrm>
          <a:custGeom>
            <a:avLst/>
            <a:gdLst>
              <a:gd name="connsiteX0" fmla="*/ 7620 w 517906"/>
              <a:gd name="connsiteY0" fmla="*/ 11176 h 22606"/>
              <a:gd name="connsiteX1" fmla="*/ 512318 w 517906"/>
              <a:gd name="connsiteY1" fmla="*/ 11176 h 22606"/>
            </a:gdLst>
            <a:ahLst/>
            <a:cxnLst>
              <a:cxn ang="0">
                <a:pos x="connsiteX0" y="connsiteY0"/>
              </a:cxn>
              <a:cxn ang="0">
                <a:pos x="connsiteX1" y="connsiteY1"/>
              </a:cxn>
            </a:cxnLst>
            <a:rect l="l" t="t" r="r" b="b"/>
            <a:pathLst>
              <a:path w="517906" h="22606">
                <a:moveTo>
                  <a:pt x="7620" y="11176"/>
                </a:moveTo>
                <a:lnTo>
                  <a:pt x="512318" y="11176"/>
                </a:lnTo>
              </a:path>
            </a:pathLst>
          </a:custGeom>
          <a:ln w="19812">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426" name="Picture 426"/>
          <p:cNvPicPr>
            <a:picLocks noChangeAspect="1"/>
          </p:cNvPicPr>
          <p:nvPr/>
        </p:nvPicPr>
        <p:blipFill>
          <a:blip r:embed="rId5"/>
          <a:stretch>
            <a:fillRect/>
          </a:stretch>
        </p:blipFill>
        <p:spPr>
          <a:xfrm>
            <a:off x="271198" y="2600960"/>
            <a:ext cx="7878741" cy="4031488"/>
          </a:xfrm>
          <a:prstGeom prst="rect">
            <a:avLst/>
          </a:prstGeom>
        </p:spPr>
      </p:pic>
      <p:sp>
        <p:nvSpPr>
          <p:cNvPr id="3" name="Freeform 426"/>
          <p:cNvSpPr/>
          <p:nvPr/>
        </p:nvSpPr>
        <p:spPr>
          <a:xfrm>
            <a:off x="257108" y="2586870"/>
            <a:ext cx="7871155" cy="4041964"/>
          </a:xfrm>
          <a:custGeom>
            <a:avLst/>
            <a:gdLst>
              <a:gd name="connsiteX0" fmla="*/ 18288 w 5534406"/>
              <a:gd name="connsiteY0" fmla="*/ 2846832 h 2842006"/>
              <a:gd name="connsiteX1" fmla="*/ 5541264 w 5534406"/>
              <a:gd name="connsiteY1" fmla="*/ 2846832 h 2842006"/>
              <a:gd name="connsiteX2" fmla="*/ 5541264 w 5534406"/>
              <a:gd name="connsiteY2" fmla="*/ 15240 h 2842006"/>
              <a:gd name="connsiteX3" fmla="*/ 18288 w 5534406"/>
              <a:gd name="connsiteY3" fmla="*/ 15240 h 2842006"/>
              <a:gd name="connsiteX4" fmla="*/ 18288 w 5534406"/>
              <a:gd name="connsiteY4" fmla="*/ 2846832 h 28420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6" h="2842006">
                <a:moveTo>
                  <a:pt x="18288" y="2846832"/>
                </a:moveTo>
                <a:lnTo>
                  <a:pt x="5541264" y="2846832"/>
                </a:lnTo>
                <a:lnTo>
                  <a:pt x="5541264" y="15240"/>
                </a:lnTo>
                <a:lnTo>
                  <a:pt x="18288" y="15240"/>
                </a:lnTo>
                <a:lnTo>
                  <a:pt x="18288" y="2846832"/>
                </a:lnTo>
                <a:close/>
              </a:path>
            </a:pathLst>
          </a:custGeom>
          <a:solidFill>
            <a:srgbClr val="0000FE">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428" name="Picture 428"/>
          <p:cNvPicPr>
            <a:picLocks noChangeAspect="1"/>
          </p:cNvPicPr>
          <p:nvPr/>
        </p:nvPicPr>
        <p:blipFill>
          <a:blip r:embed="rId6"/>
          <a:stretch>
            <a:fillRect/>
          </a:stretch>
        </p:blipFill>
        <p:spPr>
          <a:xfrm>
            <a:off x="9352882" y="2590123"/>
            <a:ext cx="7542784" cy="4443307"/>
          </a:xfrm>
          <a:prstGeom prst="rect">
            <a:avLst/>
          </a:prstGeom>
        </p:spPr>
      </p:pic>
      <p:sp>
        <p:nvSpPr>
          <p:cNvPr id="4" name="TextBox 428"/>
          <p:cNvSpPr txBox="1"/>
          <p:nvPr/>
        </p:nvSpPr>
        <p:spPr>
          <a:xfrm>
            <a:off x="1322418" y="643015"/>
            <a:ext cx="7979116" cy="963021"/>
          </a:xfrm>
          <a:prstGeom prst="rect">
            <a:avLst/>
          </a:prstGeom>
          <a:noFill/>
        </p:spPr>
        <p:txBody>
          <a:bodyPr wrap="square" lIns="0" tIns="0" rIns="0" bIns="0" rtlCol="0">
            <a:spAutoFit/>
          </a:bodyPr>
          <a:lstStyle/>
          <a:p>
            <a:r>
              <a:rPr lang="en-US" altLang="zh-CN" sz="6258">
                <a:solidFill>
                  <a:srgbClr val="4370C3"/>
                </a:solidFill>
                <a:latin typeface="Calibri"/>
                <a:ea typeface="Calibri"/>
              </a:rPr>
              <a:t>Agnostic</a:t>
            </a:r>
            <a:r>
              <a:rPr lang="en-US" altLang="zh-CN" sz="6258" spc="-412">
                <a:solidFill>
                  <a:srgbClr val="4370C3"/>
                </a:solidFill>
                <a:latin typeface="Calibri"/>
                <a:cs typeface="Calibri"/>
              </a:rPr>
              <a:t> </a:t>
            </a:r>
            <a:r>
              <a:rPr lang="en-US" altLang="zh-CN" sz="6258">
                <a:solidFill>
                  <a:srgbClr val="4370C3"/>
                </a:solidFill>
                <a:latin typeface="Calibri"/>
                <a:ea typeface="Calibri"/>
              </a:rPr>
              <a:t>Active</a:t>
            </a:r>
            <a:r>
              <a:rPr lang="en-US" altLang="zh-CN" sz="6258" spc="-427">
                <a:solidFill>
                  <a:srgbClr val="4370C3"/>
                </a:solidFill>
                <a:latin typeface="Calibri"/>
                <a:cs typeface="Calibri"/>
              </a:rPr>
              <a:t> </a:t>
            </a:r>
            <a:r>
              <a:rPr lang="en-US" altLang="zh-CN" sz="6258">
                <a:solidFill>
                  <a:srgbClr val="4370C3"/>
                </a:solidFill>
                <a:latin typeface="Calibri"/>
                <a:ea typeface="Calibri"/>
              </a:rPr>
              <a:t>Learning</a:t>
            </a:r>
          </a:p>
        </p:txBody>
      </p:sp>
      <p:sp>
        <p:nvSpPr>
          <p:cNvPr id="5" name="投影片編號版面配置區 4"/>
          <p:cNvSpPr>
            <a:spLocks noGrp="1"/>
          </p:cNvSpPr>
          <p:nvPr>
            <p:ph type="sldNum" sz="quarter" idx="12"/>
          </p:nvPr>
        </p:nvSpPr>
        <p:spPr/>
        <p:txBody>
          <a:bodyPr/>
          <a:lstStyle/>
          <a:p>
            <a:fld id="{186AF604-6CBA-6F4A-A6F6-26E48A4D0EE4}" type="slidenum">
              <a:rPr lang="en-US" smtClean="0"/>
              <a:t>43</a:t>
            </a:fld>
            <a:endParaRPr lang="en-US"/>
          </a:p>
        </p:txBody>
      </p:sp>
    </p:spTree>
    <p:extLst>
      <p:ext uri="{BB962C8B-B14F-4D97-AF65-F5344CB8AC3E}">
        <p14:creationId xmlns:p14="http://schemas.microsoft.com/office/powerpoint/2010/main" val="3759622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Picture 430"/>
          <p:cNvPicPr>
            <a:picLocks noChangeAspect="1"/>
          </p:cNvPicPr>
          <p:nvPr/>
        </p:nvPicPr>
        <p:blipFill>
          <a:blip r:embed="rId3"/>
          <a:stretch>
            <a:fillRect/>
          </a:stretch>
        </p:blipFill>
        <p:spPr>
          <a:xfrm>
            <a:off x="1365767" y="1885696"/>
            <a:ext cx="9851136" cy="2438400"/>
          </a:xfrm>
          <a:prstGeom prst="rect">
            <a:avLst/>
          </a:prstGeom>
        </p:spPr>
      </p:pic>
      <p:pic>
        <p:nvPicPr>
          <p:cNvPr id="431" name="Picture 431"/>
          <p:cNvPicPr>
            <a:picLocks noChangeAspect="1"/>
          </p:cNvPicPr>
          <p:nvPr/>
        </p:nvPicPr>
        <p:blipFill>
          <a:blip r:embed="rId4"/>
          <a:stretch>
            <a:fillRect/>
          </a:stretch>
        </p:blipFill>
        <p:spPr>
          <a:xfrm>
            <a:off x="5321395" y="4595030"/>
            <a:ext cx="6372352" cy="1278805"/>
          </a:xfrm>
          <a:prstGeom prst="rect">
            <a:avLst/>
          </a:prstGeom>
        </p:spPr>
      </p:pic>
      <p:sp>
        <p:nvSpPr>
          <p:cNvPr id="2" name="TextBox 431"/>
          <p:cNvSpPr txBox="1"/>
          <p:nvPr/>
        </p:nvSpPr>
        <p:spPr>
          <a:xfrm>
            <a:off x="1322418" y="643016"/>
            <a:ext cx="15797239" cy="963021"/>
          </a:xfrm>
          <a:prstGeom prst="rect">
            <a:avLst/>
          </a:prstGeom>
          <a:noFill/>
        </p:spPr>
        <p:txBody>
          <a:bodyPr wrap="square" lIns="0" tIns="0" rIns="0" bIns="0" rtlCol="0">
            <a:spAutoFit/>
          </a:bodyPr>
          <a:lstStyle/>
          <a:p>
            <a:pPr>
              <a:tabLst>
                <a:tab pos="13494074" algn="l"/>
              </a:tabLst>
            </a:pPr>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3">
                <a:solidFill>
                  <a:srgbClr val="4370C3"/>
                </a:solidFill>
                <a:latin typeface="Calibri"/>
                <a:ea typeface="Calibri"/>
              </a:rPr>
              <a:t>Complexity</a:t>
            </a:r>
            <a:r>
              <a:rPr lang="en-US" altLang="zh-CN" sz="6258" spc="-36">
                <a:solidFill>
                  <a:srgbClr val="4370C3"/>
                </a:solidFill>
                <a:latin typeface="Calibri"/>
                <a:cs typeface="Calibri"/>
              </a:rPr>
              <a:t> </a:t>
            </a:r>
            <a:r>
              <a:rPr lang="en-US" altLang="zh-CN" sz="6258" spc="-48">
                <a:solidFill>
                  <a:srgbClr val="4370C3"/>
                </a:solidFill>
                <a:latin typeface="Calibri"/>
                <a:ea typeface="Calibri"/>
              </a:rPr>
              <a:t>Analysis	</a:t>
            </a:r>
            <a:r>
              <a:rPr lang="en-US" altLang="zh-CN" sz="2276" spc="-7">
                <a:solidFill>
                  <a:srgbClr val="000000"/>
                </a:solidFill>
                <a:latin typeface="Calibri"/>
                <a:ea typeface="Calibri"/>
              </a:rPr>
              <a:t>Hanneke</a:t>
            </a:r>
            <a:r>
              <a:rPr lang="en-US" altLang="zh-CN" sz="2276" spc="-21">
                <a:solidFill>
                  <a:srgbClr val="000000"/>
                </a:solidFill>
                <a:latin typeface="Calibri"/>
                <a:cs typeface="Calibri"/>
              </a:rPr>
              <a:t> </a:t>
            </a:r>
            <a:r>
              <a:rPr lang="en-US" altLang="zh-CN" sz="2276" spc="-14">
                <a:solidFill>
                  <a:srgbClr val="000000"/>
                </a:solidFill>
                <a:latin typeface="Calibri"/>
                <a:ea typeface="Calibri"/>
              </a:rPr>
              <a:t>(2007,…)</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44</a:t>
            </a:fld>
            <a:endParaRPr lang="en-US"/>
          </a:p>
        </p:txBody>
      </p:sp>
      <p:sp>
        <p:nvSpPr>
          <p:cNvPr id="7" name="矩形 6"/>
          <p:cNvSpPr/>
          <p:nvPr/>
        </p:nvSpPr>
        <p:spPr>
          <a:xfrm>
            <a:off x="0" y="9322817"/>
            <a:ext cx="8288295" cy="369332"/>
          </a:xfrm>
          <a:prstGeom prst="rect">
            <a:avLst/>
          </a:prstGeom>
        </p:spPr>
        <p:txBody>
          <a:bodyPr wrap="none">
            <a:spAutoFit/>
          </a:bodyPr>
          <a:lstStyle/>
          <a:p>
            <a:r>
              <a:rPr lang="en-US" altLang="zh-TW">
                <a:hlinkClick r:id="rId5"/>
              </a:rPr>
              <a:t>https://pdfs.semanticscholar.org/0626/241872b8def3e517e3af8acd12c5107c8c1a.pdf</a:t>
            </a:r>
            <a:endParaRPr lang="zh-TW" altLang="en-US"/>
          </a:p>
        </p:txBody>
      </p:sp>
    </p:spTree>
    <p:extLst>
      <p:ext uri="{BB962C8B-B14F-4D97-AF65-F5344CB8AC3E}">
        <p14:creationId xmlns:p14="http://schemas.microsoft.com/office/powerpoint/2010/main" val="1290821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Picture 433"/>
          <p:cNvPicPr>
            <a:picLocks noChangeAspect="1"/>
          </p:cNvPicPr>
          <p:nvPr/>
        </p:nvPicPr>
        <p:blipFill>
          <a:blip r:embed="rId2"/>
          <a:stretch>
            <a:fillRect/>
          </a:stretch>
        </p:blipFill>
        <p:spPr>
          <a:xfrm>
            <a:off x="639667" y="1853184"/>
            <a:ext cx="7423573" cy="2828544"/>
          </a:xfrm>
          <a:prstGeom prst="rect">
            <a:avLst/>
          </a:prstGeom>
        </p:spPr>
      </p:pic>
      <p:pic>
        <p:nvPicPr>
          <p:cNvPr id="434" name="Picture 434"/>
          <p:cNvPicPr>
            <a:picLocks noChangeAspect="1"/>
          </p:cNvPicPr>
          <p:nvPr/>
        </p:nvPicPr>
        <p:blipFill>
          <a:blip r:embed="rId3"/>
          <a:stretch>
            <a:fillRect/>
          </a:stretch>
        </p:blipFill>
        <p:spPr>
          <a:xfrm>
            <a:off x="9417907" y="1798998"/>
            <a:ext cx="7347712" cy="2579285"/>
          </a:xfrm>
          <a:prstGeom prst="rect">
            <a:avLst/>
          </a:prstGeom>
        </p:spPr>
      </p:pic>
      <p:sp>
        <p:nvSpPr>
          <p:cNvPr id="2" name="TextBox 434"/>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45</a:t>
            </a:fld>
            <a:endParaRPr lang="en-US"/>
          </a:p>
        </p:txBody>
      </p:sp>
    </p:spTree>
    <p:extLst>
      <p:ext uri="{BB962C8B-B14F-4D97-AF65-F5344CB8AC3E}">
        <p14:creationId xmlns:p14="http://schemas.microsoft.com/office/powerpoint/2010/main" val="31943990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6" name="Picture 436"/>
          <p:cNvPicPr>
            <a:picLocks noChangeAspect="1"/>
          </p:cNvPicPr>
          <p:nvPr/>
        </p:nvPicPr>
        <p:blipFill>
          <a:blip r:embed="rId2"/>
          <a:stretch>
            <a:fillRect/>
          </a:stretch>
        </p:blipFill>
        <p:spPr>
          <a:xfrm>
            <a:off x="639667" y="1853184"/>
            <a:ext cx="7423573" cy="2828544"/>
          </a:xfrm>
          <a:prstGeom prst="rect">
            <a:avLst/>
          </a:prstGeom>
        </p:spPr>
      </p:pic>
      <p:pic>
        <p:nvPicPr>
          <p:cNvPr id="437" name="Picture 437"/>
          <p:cNvPicPr>
            <a:picLocks noChangeAspect="1"/>
          </p:cNvPicPr>
          <p:nvPr/>
        </p:nvPicPr>
        <p:blipFill>
          <a:blip r:embed="rId3"/>
          <a:stretch>
            <a:fillRect/>
          </a:stretch>
        </p:blipFill>
        <p:spPr>
          <a:xfrm>
            <a:off x="9602142" y="5028521"/>
            <a:ext cx="5234432" cy="2308352"/>
          </a:xfrm>
          <a:prstGeom prst="rect">
            <a:avLst/>
          </a:prstGeom>
        </p:spPr>
      </p:pic>
      <p:pic>
        <p:nvPicPr>
          <p:cNvPr id="438" name="Picture 438"/>
          <p:cNvPicPr>
            <a:picLocks noChangeAspect="1"/>
          </p:cNvPicPr>
          <p:nvPr/>
        </p:nvPicPr>
        <p:blipFill>
          <a:blip r:embed="rId4"/>
          <a:stretch>
            <a:fillRect/>
          </a:stretch>
        </p:blipFill>
        <p:spPr>
          <a:xfrm>
            <a:off x="9417907" y="1798998"/>
            <a:ext cx="7347712" cy="2611797"/>
          </a:xfrm>
          <a:prstGeom prst="rect">
            <a:avLst/>
          </a:prstGeom>
        </p:spPr>
      </p:pic>
      <p:sp>
        <p:nvSpPr>
          <p:cNvPr id="2" name="TextBox 438"/>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46</a:t>
            </a:fld>
            <a:endParaRPr lang="en-US"/>
          </a:p>
        </p:txBody>
      </p:sp>
    </p:spTree>
    <p:extLst>
      <p:ext uri="{BB962C8B-B14F-4D97-AF65-F5344CB8AC3E}">
        <p14:creationId xmlns:p14="http://schemas.microsoft.com/office/powerpoint/2010/main" val="1604643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 name="Picture 440"/>
          <p:cNvPicPr>
            <a:picLocks noChangeAspect="1"/>
          </p:cNvPicPr>
          <p:nvPr/>
        </p:nvPicPr>
        <p:blipFill>
          <a:blip r:embed="rId2"/>
          <a:stretch>
            <a:fillRect/>
          </a:stretch>
        </p:blipFill>
        <p:spPr>
          <a:xfrm>
            <a:off x="639667" y="1853184"/>
            <a:ext cx="7423573" cy="2828544"/>
          </a:xfrm>
          <a:prstGeom prst="rect">
            <a:avLst/>
          </a:prstGeom>
        </p:spPr>
      </p:pic>
      <p:pic>
        <p:nvPicPr>
          <p:cNvPr id="441" name="Picture 441"/>
          <p:cNvPicPr>
            <a:picLocks noChangeAspect="1"/>
          </p:cNvPicPr>
          <p:nvPr/>
        </p:nvPicPr>
        <p:blipFill>
          <a:blip r:embed="rId3"/>
          <a:stretch>
            <a:fillRect/>
          </a:stretch>
        </p:blipFill>
        <p:spPr>
          <a:xfrm>
            <a:off x="9602142" y="5028521"/>
            <a:ext cx="5234432" cy="2308352"/>
          </a:xfrm>
          <a:prstGeom prst="rect">
            <a:avLst/>
          </a:prstGeom>
        </p:spPr>
      </p:pic>
      <p:pic>
        <p:nvPicPr>
          <p:cNvPr id="442" name="Picture 442"/>
          <p:cNvPicPr>
            <a:picLocks noChangeAspect="1"/>
          </p:cNvPicPr>
          <p:nvPr/>
        </p:nvPicPr>
        <p:blipFill>
          <a:blip r:embed="rId4"/>
          <a:stretch>
            <a:fillRect/>
          </a:stretch>
        </p:blipFill>
        <p:spPr>
          <a:xfrm>
            <a:off x="9417907" y="1798998"/>
            <a:ext cx="7347712" cy="2611797"/>
          </a:xfrm>
          <a:prstGeom prst="rect">
            <a:avLst/>
          </a:prstGeom>
        </p:spPr>
      </p:pic>
      <p:sp>
        <p:nvSpPr>
          <p:cNvPr id="2" name="TextBox 442"/>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47</a:t>
            </a:fld>
            <a:endParaRPr lang="en-US"/>
          </a:p>
        </p:txBody>
      </p:sp>
    </p:spTree>
    <p:extLst>
      <p:ext uri="{BB962C8B-B14F-4D97-AF65-F5344CB8AC3E}">
        <p14:creationId xmlns:p14="http://schemas.microsoft.com/office/powerpoint/2010/main" val="2008024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 name="Picture 481"/>
          <p:cNvPicPr>
            <a:picLocks noChangeAspect="1"/>
          </p:cNvPicPr>
          <p:nvPr/>
        </p:nvPicPr>
        <p:blipFill>
          <a:blip r:embed="rId3"/>
          <a:stretch>
            <a:fillRect/>
          </a:stretch>
        </p:blipFill>
        <p:spPr>
          <a:xfrm>
            <a:off x="639667" y="1853184"/>
            <a:ext cx="7423573" cy="2828544"/>
          </a:xfrm>
          <a:prstGeom prst="rect">
            <a:avLst/>
          </a:prstGeom>
        </p:spPr>
      </p:pic>
      <p:pic>
        <p:nvPicPr>
          <p:cNvPr id="482" name="Picture 482"/>
          <p:cNvPicPr>
            <a:picLocks noChangeAspect="1"/>
          </p:cNvPicPr>
          <p:nvPr/>
        </p:nvPicPr>
        <p:blipFill>
          <a:blip r:embed="rId4"/>
          <a:stretch>
            <a:fillRect/>
          </a:stretch>
        </p:blipFill>
        <p:spPr>
          <a:xfrm>
            <a:off x="8160777" y="1831509"/>
            <a:ext cx="8366421" cy="6296491"/>
          </a:xfrm>
          <a:prstGeom prst="rect">
            <a:avLst/>
          </a:prstGeom>
        </p:spPr>
      </p:pic>
      <p:sp>
        <p:nvSpPr>
          <p:cNvPr id="2" name="TextBox 482"/>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483" name="TextBox 483"/>
          <p:cNvSpPr txBox="1"/>
          <p:nvPr/>
        </p:nvSpPr>
        <p:spPr>
          <a:xfrm>
            <a:off x="15096669" y="4719050"/>
            <a:ext cx="467702" cy="612796"/>
          </a:xfrm>
          <a:prstGeom prst="rect">
            <a:avLst/>
          </a:prstGeom>
          <a:noFill/>
        </p:spPr>
        <p:txBody>
          <a:bodyPr wrap="square" lIns="0" tIns="0" rIns="0" bIns="0" rtlCol="0">
            <a:spAutoFit/>
          </a:bodyPr>
          <a:lstStyle/>
          <a:p>
            <a:r>
              <a:rPr lang="en-US" altLang="zh-CN" sz="3982" spc="-198">
                <a:solidFill>
                  <a:srgbClr val="CB0000"/>
                </a:solidFill>
                <a:latin typeface="Times New Roman"/>
                <a:ea typeface="Times New Roman"/>
              </a:rPr>
              <a:t>f</a:t>
            </a:r>
            <a:r>
              <a:rPr lang="en-US" altLang="zh-CN" sz="2631" spc="-198">
                <a:solidFill>
                  <a:srgbClr val="CB0000"/>
                </a:solidFill>
                <a:latin typeface="Times New Roman"/>
                <a:ea typeface="Times New Roman"/>
              </a:rPr>
              <a:t>*</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48</a:t>
            </a:fld>
            <a:endParaRPr lang="en-US"/>
          </a:p>
        </p:txBody>
      </p:sp>
    </p:spTree>
    <p:extLst>
      <p:ext uri="{BB962C8B-B14F-4D97-AF65-F5344CB8AC3E}">
        <p14:creationId xmlns:p14="http://schemas.microsoft.com/office/powerpoint/2010/main" val="36293437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5" name="Picture 485"/>
          <p:cNvPicPr>
            <a:picLocks noChangeAspect="1"/>
          </p:cNvPicPr>
          <p:nvPr/>
        </p:nvPicPr>
        <p:blipFill>
          <a:blip r:embed="rId3"/>
          <a:stretch>
            <a:fillRect/>
          </a:stretch>
        </p:blipFill>
        <p:spPr>
          <a:xfrm>
            <a:off x="639667" y="1853184"/>
            <a:ext cx="7423573" cy="2828544"/>
          </a:xfrm>
          <a:prstGeom prst="rect">
            <a:avLst/>
          </a:prstGeom>
        </p:spPr>
      </p:pic>
      <p:pic>
        <p:nvPicPr>
          <p:cNvPr id="486" name="Picture 486"/>
          <p:cNvPicPr>
            <a:picLocks noChangeAspect="1"/>
          </p:cNvPicPr>
          <p:nvPr/>
        </p:nvPicPr>
        <p:blipFill>
          <a:blip r:embed="rId4"/>
          <a:stretch>
            <a:fillRect/>
          </a:stretch>
        </p:blipFill>
        <p:spPr>
          <a:xfrm>
            <a:off x="8160777" y="1831509"/>
            <a:ext cx="8366421" cy="6296491"/>
          </a:xfrm>
          <a:prstGeom prst="rect">
            <a:avLst/>
          </a:prstGeom>
        </p:spPr>
      </p:pic>
      <p:sp>
        <p:nvSpPr>
          <p:cNvPr id="2" name="TextBox 486"/>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487" name="TextBox 487"/>
          <p:cNvSpPr txBox="1"/>
          <p:nvPr/>
        </p:nvSpPr>
        <p:spPr>
          <a:xfrm>
            <a:off x="14840909" y="3480045"/>
            <a:ext cx="2043806" cy="2438873"/>
          </a:xfrm>
          <a:prstGeom prst="rect">
            <a:avLst/>
          </a:prstGeom>
          <a:noFill/>
        </p:spPr>
        <p:txBody>
          <a:bodyPr wrap="square" lIns="0" tIns="0" rIns="0" bIns="0" rtlCol="0">
            <a:spAutoFit/>
          </a:bodyPr>
          <a:lstStyle/>
          <a:p>
            <a:pPr marL="255756" indent="-255756" hangingPunct="0">
              <a:lnSpc>
                <a:spcPct val="198749"/>
              </a:lnSpc>
            </a:pPr>
            <a:r>
              <a:rPr lang="en-US" altLang="zh-CN" sz="3982" spc="-128">
                <a:solidFill>
                  <a:srgbClr val="32CBCB"/>
                </a:solidFill>
                <a:latin typeface="Times New Roman"/>
                <a:ea typeface="Times New Roman"/>
              </a:rPr>
              <a:t>f</a:t>
            </a:r>
            <a:r>
              <a:rPr lang="en-US" altLang="zh-CN" sz="3982" spc="-91">
                <a:solidFill>
                  <a:srgbClr val="32CBCB"/>
                </a:solidFill>
                <a:latin typeface="Times New Roman"/>
                <a:cs typeface="Times New Roman"/>
              </a:rPr>
              <a:t> </a:t>
            </a:r>
            <a:r>
              <a:rPr lang="en-US" altLang="zh-CN" sz="3982" spc="-263">
                <a:solidFill>
                  <a:srgbClr val="32CBCB"/>
                </a:solidFill>
                <a:latin typeface="Symbol"/>
                <a:ea typeface="Symbol"/>
              </a:rPr>
              <a:t></a:t>
            </a:r>
            <a:r>
              <a:rPr lang="en-US" altLang="zh-CN" sz="3982" spc="-98">
                <a:solidFill>
                  <a:srgbClr val="32CBCB"/>
                </a:solidFill>
                <a:latin typeface="Symbol"/>
                <a:cs typeface="Symbol"/>
              </a:rPr>
              <a:t> </a:t>
            </a:r>
            <a:r>
              <a:rPr lang="en-US" altLang="zh-CN" sz="3982" spc="-162">
                <a:solidFill>
                  <a:srgbClr val="32CBCB"/>
                </a:solidFill>
                <a:latin typeface="Times New Roman"/>
                <a:ea typeface="Times New Roman"/>
              </a:rPr>
              <a:t>B(f</a:t>
            </a:r>
            <a:r>
              <a:rPr lang="en-US" altLang="zh-CN" sz="2631" spc="-134">
                <a:solidFill>
                  <a:srgbClr val="32CBCB"/>
                </a:solidFill>
                <a:latin typeface="Times New Roman"/>
                <a:ea typeface="Times New Roman"/>
              </a:rPr>
              <a:t>*</a:t>
            </a:r>
            <a:r>
              <a:rPr lang="en-US" altLang="zh-CN" sz="3982" spc="-114">
                <a:solidFill>
                  <a:srgbClr val="32CBCB"/>
                </a:solidFill>
                <a:latin typeface="Times New Roman"/>
                <a:ea typeface="Times New Roman"/>
              </a:rPr>
              <a:t>,r)</a:t>
            </a:r>
            <a:r>
              <a:rPr lang="en-US" altLang="zh-CN" sz="3982">
                <a:solidFill>
                  <a:srgbClr val="32CBCB"/>
                </a:solidFill>
                <a:latin typeface="Times New Roman"/>
                <a:cs typeface="Times New Roman"/>
              </a:rPr>
              <a:t> </a:t>
            </a:r>
            <a:r>
              <a:rPr lang="en-US" altLang="zh-CN" sz="3982" spc="-198">
                <a:solidFill>
                  <a:srgbClr val="CB0000"/>
                </a:solidFill>
                <a:latin typeface="Times New Roman"/>
                <a:ea typeface="Times New Roman"/>
              </a:rPr>
              <a:t>f</a:t>
            </a:r>
            <a:r>
              <a:rPr lang="en-US" altLang="zh-CN" sz="2631" spc="-198">
                <a:solidFill>
                  <a:srgbClr val="CB0000"/>
                </a:solidFill>
                <a:latin typeface="Times New Roman"/>
                <a:ea typeface="Times New Roman"/>
              </a:rPr>
              <a:t>*</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49</a:t>
            </a:fld>
            <a:endParaRPr lang="en-US"/>
          </a:p>
        </p:txBody>
      </p:sp>
    </p:spTree>
    <p:extLst>
      <p:ext uri="{BB962C8B-B14F-4D97-AF65-F5344CB8AC3E}">
        <p14:creationId xmlns:p14="http://schemas.microsoft.com/office/powerpoint/2010/main" val="4186766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1"/>
          <p:cNvPicPr>
            <a:picLocks noChangeAspect="1"/>
          </p:cNvPicPr>
          <p:nvPr/>
        </p:nvPicPr>
        <p:blipFill>
          <a:blip r:embed="rId3"/>
          <a:stretch>
            <a:fillRect/>
          </a:stretch>
        </p:blipFill>
        <p:spPr>
          <a:xfrm>
            <a:off x="3760311" y="4945380"/>
            <a:ext cx="6096000" cy="3436620"/>
          </a:xfrm>
          <a:prstGeom prst="rect">
            <a:avLst/>
          </a:prstGeom>
        </p:spPr>
      </p:pic>
      <p:pic>
        <p:nvPicPr>
          <p:cNvPr id="32" name="Picture 32"/>
          <p:cNvPicPr>
            <a:picLocks noChangeAspect="1"/>
          </p:cNvPicPr>
          <p:nvPr/>
        </p:nvPicPr>
        <p:blipFill>
          <a:blip r:embed="rId4"/>
          <a:stretch>
            <a:fillRect/>
          </a:stretch>
        </p:blipFill>
        <p:spPr>
          <a:xfrm>
            <a:off x="2937351" y="1851660"/>
            <a:ext cx="4366260" cy="1363980"/>
          </a:xfrm>
          <a:prstGeom prst="rect">
            <a:avLst/>
          </a:prstGeom>
        </p:spPr>
      </p:pic>
      <p:pic>
        <p:nvPicPr>
          <p:cNvPr id="33" name="Picture 33"/>
          <p:cNvPicPr>
            <a:picLocks noChangeAspect="1"/>
          </p:cNvPicPr>
          <p:nvPr/>
        </p:nvPicPr>
        <p:blipFill>
          <a:blip r:embed="rId5"/>
          <a:stretch>
            <a:fillRect/>
          </a:stretch>
        </p:blipFill>
        <p:spPr>
          <a:xfrm>
            <a:off x="8172291" y="1821180"/>
            <a:ext cx="6217920" cy="1394460"/>
          </a:xfrm>
          <a:prstGeom prst="rect">
            <a:avLst/>
          </a:prstGeom>
        </p:spPr>
      </p:pic>
      <p:pic>
        <p:nvPicPr>
          <p:cNvPr id="34" name="Picture 34"/>
          <p:cNvPicPr>
            <a:picLocks noChangeAspect="1"/>
          </p:cNvPicPr>
          <p:nvPr/>
        </p:nvPicPr>
        <p:blipFill>
          <a:blip r:embed="rId6"/>
          <a:stretch>
            <a:fillRect/>
          </a:stretch>
        </p:blipFill>
        <p:spPr>
          <a:xfrm>
            <a:off x="10267790" y="6050280"/>
            <a:ext cx="2567940" cy="3238500"/>
          </a:xfrm>
          <a:prstGeom prst="rect">
            <a:avLst/>
          </a:prstGeom>
        </p:spPr>
      </p:pic>
      <p:pic>
        <p:nvPicPr>
          <p:cNvPr id="35" name="Picture 35"/>
          <p:cNvPicPr>
            <a:picLocks noChangeAspect="1"/>
          </p:cNvPicPr>
          <p:nvPr/>
        </p:nvPicPr>
        <p:blipFill>
          <a:blip r:embed="rId7"/>
          <a:stretch>
            <a:fillRect/>
          </a:stretch>
        </p:blipFill>
        <p:spPr>
          <a:xfrm>
            <a:off x="2670652" y="198121"/>
            <a:ext cx="4678679" cy="1112519"/>
          </a:xfrm>
          <a:prstGeom prst="rect">
            <a:avLst/>
          </a:prstGeom>
        </p:spPr>
      </p:pic>
      <p:sp>
        <p:nvSpPr>
          <p:cNvPr id="2" name="Freeform 35"/>
          <p:cNvSpPr/>
          <p:nvPr/>
        </p:nvSpPr>
        <p:spPr>
          <a:xfrm>
            <a:off x="2859881" y="4705350"/>
            <a:ext cx="11703050" cy="4832350"/>
          </a:xfrm>
          <a:custGeom>
            <a:avLst/>
            <a:gdLst>
              <a:gd name="connsiteX0" fmla="*/ 313563 w 11703050"/>
              <a:gd name="connsiteY0" fmla="*/ 13427 h 4832350"/>
              <a:gd name="connsiteX1" fmla="*/ 11400802 w 11703050"/>
              <a:gd name="connsiteY1" fmla="*/ 13427 h 4832350"/>
              <a:gd name="connsiteX2" fmla="*/ 11704231 w 11703050"/>
              <a:gd name="connsiteY2" fmla="*/ 316856 h 4832350"/>
              <a:gd name="connsiteX3" fmla="*/ 11704231 w 11703050"/>
              <a:gd name="connsiteY3" fmla="*/ 4530233 h 4832350"/>
              <a:gd name="connsiteX4" fmla="*/ 11400802 w 11703050"/>
              <a:gd name="connsiteY4" fmla="*/ 4833661 h 4832350"/>
              <a:gd name="connsiteX5" fmla="*/ 313563 w 11703050"/>
              <a:gd name="connsiteY5" fmla="*/ 4833661 h 4832350"/>
              <a:gd name="connsiteX6" fmla="*/ 10134 w 11703050"/>
              <a:gd name="connsiteY6" fmla="*/ 4530233 h 4832350"/>
              <a:gd name="connsiteX7" fmla="*/ 10134 w 11703050"/>
              <a:gd name="connsiteY7" fmla="*/ 316856 h 4832350"/>
              <a:gd name="connsiteX8" fmla="*/ 313563 w 11703050"/>
              <a:gd name="connsiteY8" fmla="*/ 13427 h 4832350"/>
              <a:gd name="connsiteX9" fmla="*/ 313563 w 11703050"/>
              <a:gd name="connsiteY9" fmla="*/ 13427 h 48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03050" h="4832350">
                <a:moveTo>
                  <a:pt x="313563" y="13427"/>
                </a:moveTo>
                <a:lnTo>
                  <a:pt x="11400802" y="13427"/>
                </a:lnTo>
                <a:cubicBezTo>
                  <a:pt x="11568379" y="13427"/>
                  <a:pt x="11704231" y="149279"/>
                  <a:pt x="11704231" y="316856"/>
                </a:cubicBezTo>
                <a:lnTo>
                  <a:pt x="11704231" y="4530233"/>
                </a:lnTo>
                <a:cubicBezTo>
                  <a:pt x="11704231" y="4697810"/>
                  <a:pt x="11568379" y="4833661"/>
                  <a:pt x="11400802" y="4833661"/>
                </a:cubicBezTo>
                <a:lnTo>
                  <a:pt x="313563" y="4833661"/>
                </a:lnTo>
                <a:cubicBezTo>
                  <a:pt x="145986" y="4833661"/>
                  <a:pt x="10134" y="4697810"/>
                  <a:pt x="10134" y="4530233"/>
                </a:cubicBezTo>
                <a:lnTo>
                  <a:pt x="10134" y="316856"/>
                </a:lnTo>
                <a:cubicBezTo>
                  <a:pt x="10134" y="149279"/>
                  <a:pt x="145986" y="13427"/>
                  <a:pt x="313563" y="13427"/>
                </a:cubicBezTo>
                <a:lnTo>
                  <a:pt x="313563" y="13427"/>
                </a:lnTo>
                <a:close/>
              </a:path>
            </a:pathLst>
          </a:custGeom>
          <a:solidFill>
            <a:srgbClr val="FCFAD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TextBox 36"/>
          <p:cNvSpPr txBox="1"/>
          <p:nvPr/>
        </p:nvSpPr>
        <p:spPr>
          <a:xfrm>
            <a:off x="6854032" y="409441"/>
            <a:ext cx="423651" cy="640080"/>
          </a:xfrm>
          <a:prstGeom prst="rect">
            <a:avLst/>
          </a:prstGeom>
          <a:noFill/>
        </p:spPr>
        <p:txBody>
          <a:bodyPr wrap="square" lIns="0" tIns="0" rIns="0" bIns="0" rtlCol="0">
            <a:spAutoFit/>
          </a:bodyPr>
          <a:lstStyle/>
          <a:p>
            <a:r>
              <a:rPr lang="en-US" altLang="zh-CN" sz="4200" spc="-10">
                <a:solidFill>
                  <a:srgbClr val="E12200"/>
                </a:solidFill>
                <a:latin typeface="Arial"/>
                <a:ea typeface="Arial"/>
              </a:rPr>
              <a:t>?</a:t>
            </a:r>
          </a:p>
        </p:txBody>
      </p:sp>
      <p:sp>
        <p:nvSpPr>
          <p:cNvPr id="37" name="TextBox 37"/>
          <p:cNvSpPr txBox="1"/>
          <p:nvPr/>
        </p:nvSpPr>
        <p:spPr>
          <a:xfrm>
            <a:off x="3272631" y="3391669"/>
            <a:ext cx="3483354" cy="762101"/>
          </a:xfrm>
          <a:prstGeom prst="rect">
            <a:avLst/>
          </a:prstGeom>
          <a:noFill/>
        </p:spPr>
        <p:txBody>
          <a:bodyPr wrap="square" lIns="0" tIns="0" rIns="0" bIns="0" rtlCol="0">
            <a:spAutoFit/>
          </a:bodyPr>
          <a:lstStyle/>
          <a:p>
            <a:pPr hangingPunct="0">
              <a:lnSpc>
                <a:spcPct val="95833"/>
              </a:lnSpc>
            </a:pPr>
            <a:r>
              <a:rPr lang="en-US" altLang="zh-CN" sz="2600" spc="-35">
                <a:solidFill>
                  <a:srgbClr val="E12200"/>
                </a:solidFill>
                <a:latin typeface="+mj-lt"/>
                <a:ea typeface="Times New Roman"/>
              </a:rPr>
              <a:t>millions</a:t>
            </a:r>
            <a:r>
              <a:rPr lang="en-US" altLang="zh-CN" sz="2600" spc="-15">
                <a:solidFill>
                  <a:srgbClr val="E12200"/>
                </a:solidFill>
                <a:latin typeface="+mj-lt"/>
                <a:cs typeface="Times New Roman"/>
              </a:rPr>
              <a:t> </a:t>
            </a:r>
            <a:r>
              <a:rPr lang="en-US" altLang="zh-CN" sz="2600" spc="-30">
                <a:solidFill>
                  <a:srgbClr val="E12200"/>
                </a:solidFill>
                <a:latin typeface="+mj-lt"/>
                <a:ea typeface="Times New Roman"/>
              </a:rPr>
              <a:t>of</a:t>
            </a:r>
            <a:r>
              <a:rPr lang="en-US" altLang="zh-CN" sz="2600" spc="-20">
                <a:solidFill>
                  <a:srgbClr val="E12200"/>
                </a:solidFill>
                <a:latin typeface="+mj-lt"/>
                <a:cs typeface="Times New Roman"/>
              </a:rPr>
              <a:t> </a:t>
            </a:r>
            <a:r>
              <a:rPr lang="en-US" altLang="zh-CN" sz="2600" spc="-35">
                <a:solidFill>
                  <a:srgbClr val="E12200"/>
                </a:solidFill>
                <a:latin typeface="+mj-lt"/>
                <a:ea typeface="Times New Roman"/>
              </a:rPr>
              <a:t>labeled</a:t>
            </a:r>
            <a:r>
              <a:rPr lang="en-US" altLang="zh-CN" sz="2600" spc="-25">
                <a:solidFill>
                  <a:srgbClr val="E12200"/>
                </a:solidFill>
                <a:latin typeface="+mj-lt"/>
                <a:cs typeface="Times New Roman"/>
              </a:rPr>
              <a:t> </a:t>
            </a:r>
            <a:r>
              <a:rPr lang="en-US" altLang="zh-CN" sz="2600" spc="-40">
                <a:solidFill>
                  <a:srgbClr val="E12200"/>
                </a:solidFill>
                <a:latin typeface="+mj-lt"/>
                <a:ea typeface="Times New Roman"/>
              </a:rPr>
              <a:t>images</a:t>
            </a:r>
            <a:r>
              <a:rPr lang="en-US" altLang="zh-CN" sz="2600">
                <a:solidFill>
                  <a:srgbClr val="E12200"/>
                </a:solidFill>
                <a:latin typeface="+mj-lt"/>
                <a:cs typeface="Times New Roman"/>
              </a:rPr>
              <a:t> </a:t>
            </a:r>
            <a:r>
              <a:rPr lang="en-US" altLang="zh-CN" sz="2600">
                <a:solidFill>
                  <a:srgbClr val="E12200"/>
                </a:solidFill>
                <a:latin typeface="+mj-lt"/>
                <a:ea typeface="Times New Roman"/>
              </a:rPr>
              <a:t>1000’s</a:t>
            </a:r>
            <a:r>
              <a:rPr lang="en-US" altLang="zh-CN" sz="2600">
                <a:solidFill>
                  <a:srgbClr val="E12200"/>
                </a:solidFill>
                <a:latin typeface="+mj-lt"/>
                <a:cs typeface="Times New Roman"/>
              </a:rPr>
              <a:t> </a:t>
            </a:r>
            <a:r>
              <a:rPr lang="en-US" altLang="zh-CN" sz="2600">
                <a:solidFill>
                  <a:srgbClr val="E12200"/>
                </a:solidFill>
                <a:latin typeface="+mj-lt"/>
                <a:ea typeface="Times New Roman"/>
              </a:rPr>
              <a:t>of</a:t>
            </a:r>
            <a:r>
              <a:rPr lang="en-US" altLang="zh-CN" sz="2600">
                <a:solidFill>
                  <a:srgbClr val="E12200"/>
                </a:solidFill>
                <a:latin typeface="+mj-lt"/>
                <a:cs typeface="Times New Roman"/>
              </a:rPr>
              <a:t> </a:t>
            </a:r>
            <a:r>
              <a:rPr lang="en-US" altLang="zh-CN" sz="2600">
                <a:solidFill>
                  <a:srgbClr val="E12200"/>
                </a:solidFill>
                <a:latin typeface="+mj-lt"/>
                <a:ea typeface="Times New Roman"/>
              </a:rPr>
              <a:t>human</a:t>
            </a:r>
            <a:r>
              <a:rPr lang="en-US" altLang="zh-CN" sz="2600" spc="-170">
                <a:solidFill>
                  <a:srgbClr val="E12200"/>
                </a:solidFill>
                <a:latin typeface="+mj-lt"/>
                <a:cs typeface="Times New Roman"/>
              </a:rPr>
              <a:t> </a:t>
            </a:r>
            <a:r>
              <a:rPr lang="en-US" altLang="zh-CN" sz="2600">
                <a:solidFill>
                  <a:srgbClr val="E12200"/>
                </a:solidFill>
                <a:latin typeface="+mj-lt"/>
                <a:ea typeface="Times New Roman"/>
              </a:rPr>
              <a:t>hours</a:t>
            </a:r>
          </a:p>
        </p:txBody>
      </p:sp>
      <p:sp>
        <p:nvSpPr>
          <p:cNvPr id="38" name="TextBox 38"/>
          <p:cNvSpPr txBox="1"/>
          <p:nvPr/>
        </p:nvSpPr>
        <p:spPr>
          <a:xfrm>
            <a:off x="8924132" y="3582169"/>
            <a:ext cx="4707467" cy="768159"/>
          </a:xfrm>
          <a:prstGeom prst="rect">
            <a:avLst/>
          </a:prstGeom>
          <a:noFill/>
        </p:spPr>
        <p:txBody>
          <a:bodyPr wrap="square" lIns="0" tIns="0" rIns="0" bIns="0" rtlCol="0">
            <a:spAutoFit/>
          </a:bodyPr>
          <a:lstStyle/>
          <a:p>
            <a:pPr hangingPunct="0">
              <a:lnSpc>
                <a:spcPct val="95833"/>
              </a:lnSpc>
            </a:pPr>
            <a:r>
              <a:rPr lang="en-US" altLang="zh-CN" sz="2600" spc="50">
                <a:solidFill>
                  <a:srgbClr val="E12200"/>
                </a:solidFill>
                <a:latin typeface="+mj-lt"/>
                <a:ea typeface="Times New Roman"/>
              </a:rPr>
              <a:t>trained</a:t>
            </a:r>
            <a:r>
              <a:rPr lang="en-US" altLang="zh-CN" sz="2600" spc="30">
                <a:solidFill>
                  <a:srgbClr val="E12200"/>
                </a:solidFill>
                <a:latin typeface="+mj-lt"/>
                <a:cs typeface="Times New Roman"/>
              </a:rPr>
              <a:t> </a:t>
            </a:r>
            <a:r>
              <a:rPr lang="en-US" altLang="zh-CN" sz="2600" spc="75">
                <a:solidFill>
                  <a:srgbClr val="E12200"/>
                </a:solidFill>
                <a:latin typeface="+mj-lt"/>
                <a:ea typeface="Times New Roman"/>
              </a:rPr>
              <a:t>on</a:t>
            </a:r>
            <a:r>
              <a:rPr lang="en-US" altLang="zh-CN" sz="2600" spc="34">
                <a:solidFill>
                  <a:srgbClr val="E12200"/>
                </a:solidFill>
                <a:latin typeface="+mj-lt"/>
                <a:cs typeface="Times New Roman"/>
              </a:rPr>
              <a:t> </a:t>
            </a:r>
            <a:r>
              <a:rPr lang="en-US" altLang="zh-CN" sz="2600" spc="64">
                <a:solidFill>
                  <a:srgbClr val="E12200"/>
                </a:solidFill>
                <a:latin typeface="+mj-lt"/>
                <a:ea typeface="Times New Roman"/>
              </a:rPr>
              <a:t>more</a:t>
            </a:r>
            <a:r>
              <a:rPr lang="en-US" altLang="zh-CN" sz="2600" spc="34">
                <a:solidFill>
                  <a:srgbClr val="E12200"/>
                </a:solidFill>
                <a:latin typeface="+mj-lt"/>
                <a:cs typeface="Times New Roman"/>
              </a:rPr>
              <a:t> </a:t>
            </a:r>
            <a:r>
              <a:rPr lang="en-US" altLang="zh-CN" sz="2600" spc="50">
                <a:solidFill>
                  <a:srgbClr val="E12200"/>
                </a:solidFill>
                <a:latin typeface="+mj-lt"/>
                <a:ea typeface="Times New Roman"/>
              </a:rPr>
              <a:t>texts</a:t>
            </a:r>
            <a:r>
              <a:rPr lang="en-US" altLang="zh-CN" sz="2600" spc="34">
                <a:solidFill>
                  <a:srgbClr val="E12200"/>
                </a:solidFill>
                <a:latin typeface="+mj-lt"/>
                <a:cs typeface="Times New Roman"/>
              </a:rPr>
              <a:t> </a:t>
            </a:r>
            <a:r>
              <a:rPr lang="en-US" altLang="zh-CN" sz="2600" spc="60">
                <a:solidFill>
                  <a:srgbClr val="E12200"/>
                </a:solidFill>
                <a:latin typeface="+mj-lt"/>
                <a:ea typeface="Times New Roman"/>
              </a:rPr>
              <a:t>than</a:t>
            </a:r>
            <a:r>
              <a:rPr lang="en-US" altLang="zh-CN" sz="2600" spc="34">
                <a:solidFill>
                  <a:srgbClr val="E12200"/>
                </a:solidFill>
                <a:latin typeface="+mj-lt"/>
                <a:cs typeface="Times New Roman"/>
              </a:rPr>
              <a:t> </a:t>
            </a:r>
            <a:r>
              <a:rPr lang="en-US" altLang="zh-CN" sz="2600" spc="60">
                <a:solidFill>
                  <a:srgbClr val="E12200"/>
                </a:solidFill>
                <a:latin typeface="+mj-lt"/>
                <a:ea typeface="Times New Roman"/>
              </a:rPr>
              <a:t>a</a:t>
            </a:r>
            <a:r>
              <a:rPr lang="en-US" altLang="zh-CN" sz="2600">
                <a:solidFill>
                  <a:srgbClr val="E12200"/>
                </a:solidFill>
                <a:latin typeface="+mj-lt"/>
                <a:cs typeface="Times New Roman"/>
              </a:rPr>
              <a:t> </a:t>
            </a:r>
            <a:r>
              <a:rPr lang="en-US" altLang="zh-CN" sz="2600">
                <a:solidFill>
                  <a:srgbClr val="E12200"/>
                </a:solidFill>
                <a:latin typeface="+mj-lt"/>
                <a:ea typeface="Times New Roman"/>
              </a:rPr>
              <a:t>human</a:t>
            </a:r>
            <a:r>
              <a:rPr lang="en-US" altLang="zh-CN" sz="2600">
                <a:solidFill>
                  <a:srgbClr val="E12200"/>
                </a:solidFill>
                <a:latin typeface="+mj-lt"/>
                <a:cs typeface="Times New Roman"/>
              </a:rPr>
              <a:t> </a:t>
            </a:r>
            <a:r>
              <a:rPr lang="en-US" altLang="zh-CN" sz="2600">
                <a:solidFill>
                  <a:srgbClr val="E12200"/>
                </a:solidFill>
                <a:latin typeface="+mj-lt"/>
                <a:ea typeface="Times New Roman"/>
              </a:rPr>
              <a:t>could</a:t>
            </a:r>
            <a:r>
              <a:rPr lang="en-US" altLang="zh-CN" sz="2600">
                <a:solidFill>
                  <a:srgbClr val="E12200"/>
                </a:solidFill>
                <a:latin typeface="+mj-lt"/>
                <a:cs typeface="Times New Roman"/>
              </a:rPr>
              <a:t> </a:t>
            </a:r>
            <a:r>
              <a:rPr lang="en-US" altLang="zh-CN" sz="2600">
                <a:solidFill>
                  <a:srgbClr val="E12200"/>
                </a:solidFill>
                <a:latin typeface="+mj-lt"/>
                <a:ea typeface="Times New Roman"/>
              </a:rPr>
              <a:t>read</a:t>
            </a:r>
            <a:r>
              <a:rPr lang="en-US" altLang="zh-CN" sz="2600">
                <a:solidFill>
                  <a:srgbClr val="E12200"/>
                </a:solidFill>
                <a:latin typeface="+mj-lt"/>
                <a:cs typeface="Times New Roman"/>
              </a:rPr>
              <a:t> </a:t>
            </a:r>
            <a:r>
              <a:rPr lang="en-US" altLang="zh-CN" sz="2600">
                <a:solidFill>
                  <a:srgbClr val="E12200"/>
                </a:solidFill>
                <a:latin typeface="+mj-lt"/>
                <a:ea typeface="Times New Roman"/>
              </a:rPr>
              <a:t>in</a:t>
            </a:r>
            <a:r>
              <a:rPr lang="en-US" altLang="zh-CN" sz="2600">
                <a:solidFill>
                  <a:srgbClr val="E12200"/>
                </a:solidFill>
                <a:latin typeface="+mj-lt"/>
                <a:cs typeface="Times New Roman"/>
              </a:rPr>
              <a:t> </a:t>
            </a:r>
            <a:r>
              <a:rPr lang="en-US" altLang="zh-CN" sz="2600">
                <a:solidFill>
                  <a:srgbClr val="E12200"/>
                </a:solidFill>
                <a:latin typeface="+mj-lt"/>
                <a:ea typeface="Times New Roman"/>
              </a:rPr>
              <a:t>a</a:t>
            </a:r>
            <a:r>
              <a:rPr lang="en-US" altLang="zh-CN" sz="2600" spc="-185">
                <a:solidFill>
                  <a:srgbClr val="E12200"/>
                </a:solidFill>
                <a:latin typeface="+mj-lt"/>
                <a:cs typeface="Times New Roman"/>
              </a:rPr>
              <a:t> </a:t>
            </a:r>
            <a:r>
              <a:rPr lang="en-US" altLang="zh-CN" sz="2600">
                <a:solidFill>
                  <a:srgbClr val="E12200"/>
                </a:solidFill>
                <a:latin typeface="+mj-lt"/>
                <a:ea typeface="Times New Roman"/>
              </a:rPr>
              <a:t>lifetime</a:t>
            </a:r>
          </a:p>
        </p:txBody>
      </p:sp>
      <p:sp>
        <p:nvSpPr>
          <p:cNvPr id="39" name="TextBox 39"/>
          <p:cNvSpPr txBox="1"/>
          <p:nvPr/>
        </p:nvSpPr>
        <p:spPr>
          <a:xfrm>
            <a:off x="4161632" y="6568441"/>
            <a:ext cx="9131279" cy="1106457"/>
          </a:xfrm>
          <a:prstGeom prst="rect">
            <a:avLst/>
          </a:prstGeom>
          <a:noFill/>
        </p:spPr>
        <p:txBody>
          <a:bodyPr wrap="square" lIns="0" tIns="0" rIns="0" bIns="0" rtlCol="0">
            <a:spAutoFit/>
          </a:bodyPr>
          <a:lstStyle/>
          <a:p>
            <a:r>
              <a:rPr lang="en-US" altLang="zh-CN" sz="4000">
                <a:solidFill>
                  <a:srgbClr val="0332FE"/>
                </a:solidFill>
                <a:latin typeface="+mj-lt"/>
                <a:ea typeface="Arial"/>
              </a:rPr>
              <a:t>Can</a:t>
            </a:r>
            <a:r>
              <a:rPr lang="en-US" altLang="zh-CN" sz="4000">
                <a:solidFill>
                  <a:srgbClr val="0332FE"/>
                </a:solidFill>
                <a:latin typeface="+mj-lt"/>
                <a:cs typeface="Arial"/>
              </a:rPr>
              <a:t> </a:t>
            </a:r>
            <a:r>
              <a:rPr lang="en-US" altLang="zh-CN" sz="4000">
                <a:solidFill>
                  <a:srgbClr val="0332FE"/>
                </a:solidFill>
                <a:latin typeface="+mj-lt"/>
                <a:ea typeface="Arial"/>
              </a:rPr>
              <a:t>we</a:t>
            </a:r>
            <a:r>
              <a:rPr lang="en-US" altLang="zh-CN" sz="4000">
                <a:solidFill>
                  <a:srgbClr val="0332FE"/>
                </a:solidFill>
                <a:latin typeface="+mj-lt"/>
                <a:cs typeface="Arial"/>
              </a:rPr>
              <a:t> </a:t>
            </a:r>
            <a:r>
              <a:rPr lang="en-US" altLang="zh-CN" sz="4000">
                <a:solidFill>
                  <a:srgbClr val="0332FE"/>
                </a:solidFill>
                <a:latin typeface="+mj-lt"/>
                <a:ea typeface="Arial"/>
              </a:rPr>
              <a:t>train</a:t>
            </a:r>
            <a:r>
              <a:rPr lang="en-US" altLang="zh-CN" sz="4000">
                <a:solidFill>
                  <a:srgbClr val="0332FE"/>
                </a:solidFill>
                <a:latin typeface="+mj-lt"/>
                <a:cs typeface="Arial"/>
              </a:rPr>
              <a:t> </a:t>
            </a:r>
            <a:r>
              <a:rPr lang="en-US" altLang="zh-CN" sz="4000">
                <a:solidFill>
                  <a:srgbClr val="0332FE"/>
                </a:solidFill>
                <a:latin typeface="+mj-lt"/>
                <a:ea typeface="Arial"/>
              </a:rPr>
              <a:t>machines</a:t>
            </a:r>
            <a:r>
              <a:rPr lang="en-US" altLang="zh-CN" sz="4000">
                <a:solidFill>
                  <a:srgbClr val="0332FE"/>
                </a:solidFill>
                <a:latin typeface="+mj-lt"/>
                <a:cs typeface="Arial"/>
              </a:rPr>
              <a:t> </a:t>
            </a:r>
            <a:r>
              <a:rPr lang="en-US" altLang="zh-CN" sz="4000">
                <a:solidFill>
                  <a:srgbClr val="0332FE"/>
                </a:solidFill>
                <a:latin typeface="+mj-lt"/>
                <a:ea typeface="Arial"/>
              </a:rPr>
              <a:t>with</a:t>
            </a:r>
            <a:r>
              <a:rPr lang="en-US" altLang="zh-CN" sz="4000">
                <a:solidFill>
                  <a:srgbClr val="0332FE"/>
                </a:solidFill>
                <a:latin typeface="+mj-lt"/>
                <a:cs typeface="Arial"/>
              </a:rPr>
              <a:t> </a:t>
            </a:r>
            <a:r>
              <a:rPr lang="en-US" altLang="zh-CN" sz="4000">
                <a:solidFill>
                  <a:srgbClr val="0332FE"/>
                </a:solidFill>
                <a:latin typeface="+mj-lt"/>
                <a:ea typeface="Arial"/>
              </a:rPr>
              <a:t>less</a:t>
            </a:r>
            <a:r>
              <a:rPr lang="en-US" altLang="zh-CN" sz="4000">
                <a:solidFill>
                  <a:srgbClr val="0332FE"/>
                </a:solidFill>
                <a:latin typeface="+mj-lt"/>
                <a:cs typeface="Arial"/>
              </a:rPr>
              <a:t> </a:t>
            </a:r>
            <a:r>
              <a:rPr lang="en-US" altLang="zh-CN" sz="4000">
                <a:solidFill>
                  <a:srgbClr val="0332FE"/>
                </a:solidFill>
                <a:latin typeface="+mj-lt"/>
                <a:ea typeface="Arial"/>
              </a:rPr>
              <a:t>labeled</a:t>
            </a:r>
          </a:p>
          <a:p>
            <a:pPr indent="673100">
              <a:lnSpc>
                <a:spcPct val="77499"/>
              </a:lnSpc>
              <a:tabLst>
                <a:tab pos="5585966" algn="l"/>
              </a:tabLst>
            </a:pPr>
            <a:r>
              <a:rPr lang="en-US" altLang="zh-CN" sz="4000">
                <a:solidFill>
                  <a:srgbClr val="0332FE"/>
                </a:solidFill>
                <a:latin typeface="+mj-lt"/>
                <a:ea typeface="Arial"/>
              </a:rPr>
              <a:t>data</a:t>
            </a:r>
            <a:r>
              <a:rPr lang="en-US" altLang="zh-CN" sz="4000">
                <a:solidFill>
                  <a:srgbClr val="0332FE"/>
                </a:solidFill>
                <a:latin typeface="+mj-lt"/>
                <a:cs typeface="Arial"/>
              </a:rPr>
              <a:t> </a:t>
            </a:r>
            <a:r>
              <a:rPr lang="en-US" altLang="zh-CN" sz="4000">
                <a:solidFill>
                  <a:srgbClr val="0332FE"/>
                </a:solidFill>
                <a:latin typeface="+mj-lt"/>
                <a:ea typeface="Arial"/>
              </a:rPr>
              <a:t>and</a:t>
            </a:r>
            <a:r>
              <a:rPr lang="en-US" altLang="zh-CN" sz="4000">
                <a:solidFill>
                  <a:srgbClr val="0332FE"/>
                </a:solidFill>
                <a:latin typeface="+mj-lt"/>
                <a:cs typeface="Arial"/>
              </a:rPr>
              <a:t> </a:t>
            </a:r>
            <a:r>
              <a:rPr lang="en-US" altLang="zh-CN" sz="4000">
                <a:solidFill>
                  <a:srgbClr val="0332FE"/>
                </a:solidFill>
                <a:latin typeface="+mj-lt"/>
                <a:ea typeface="Arial"/>
              </a:rPr>
              <a:t>less</a:t>
            </a:r>
            <a:r>
              <a:rPr lang="en-US" altLang="zh-CN" sz="2600">
                <a:solidFill>
                  <a:srgbClr val="E12200"/>
                </a:solidFill>
                <a:latin typeface="+mj-lt"/>
                <a:ea typeface="Times New Roman"/>
              </a:rPr>
              <a:t> </a:t>
            </a:r>
            <a:r>
              <a:rPr lang="en-US" altLang="zh-CN" sz="4000">
                <a:solidFill>
                  <a:srgbClr val="0332FE"/>
                </a:solidFill>
                <a:latin typeface="+mj-lt"/>
                <a:ea typeface="Arial"/>
              </a:rPr>
              <a:t>human</a:t>
            </a:r>
            <a:r>
              <a:rPr lang="en-US" altLang="zh-CN" sz="2600">
                <a:solidFill>
                  <a:srgbClr val="E12200"/>
                </a:solidFill>
                <a:latin typeface="+mj-lt"/>
                <a:ea typeface="Arial"/>
              </a:rPr>
              <a:t> </a:t>
            </a:r>
            <a:r>
              <a:rPr lang="en-US" altLang="zh-CN" sz="4000">
                <a:solidFill>
                  <a:srgbClr val="0332FE"/>
                </a:solidFill>
                <a:latin typeface="+mj-lt"/>
                <a:ea typeface="Arial"/>
              </a:rPr>
              <a:t>supervision?</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5</a:t>
            </a:fld>
            <a:endParaRPr lang="en-US"/>
          </a:p>
        </p:txBody>
      </p:sp>
    </p:spTree>
    <p:extLst>
      <p:ext uri="{BB962C8B-B14F-4D97-AF65-F5344CB8AC3E}">
        <p14:creationId xmlns:p14="http://schemas.microsoft.com/office/powerpoint/2010/main" val="21857747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 name="Picture 489"/>
          <p:cNvPicPr>
            <a:picLocks noChangeAspect="1"/>
          </p:cNvPicPr>
          <p:nvPr/>
        </p:nvPicPr>
        <p:blipFill>
          <a:blip r:embed="rId2"/>
          <a:stretch>
            <a:fillRect/>
          </a:stretch>
        </p:blipFill>
        <p:spPr>
          <a:xfrm>
            <a:off x="639667" y="1853184"/>
            <a:ext cx="7423573" cy="2828544"/>
          </a:xfrm>
          <a:prstGeom prst="rect">
            <a:avLst/>
          </a:prstGeom>
        </p:spPr>
      </p:pic>
      <p:pic>
        <p:nvPicPr>
          <p:cNvPr id="490" name="Picture 490"/>
          <p:cNvPicPr>
            <a:picLocks noChangeAspect="1"/>
          </p:cNvPicPr>
          <p:nvPr/>
        </p:nvPicPr>
        <p:blipFill>
          <a:blip r:embed="rId3"/>
          <a:stretch>
            <a:fillRect/>
          </a:stretch>
        </p:blipFill>
        <p:spPr>
          <a:xfrm>
            <a:off x="8139102" y="1831510"/>
            <a:ext cx="8388096" cy="6318165"/>
          </a:xfrm>
          <a:prstGeom prst="rect">
            <a:avLst/>
          </a:prstGeom>
        </p:spPr>
      </p:pic>
      <p:sp>
        <p:nvSpPr>
          <p:cNvPr id="2" name="TextBox 490"/>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491" name="TextBox 491"/>
          <p:cNvSpPr txBox="1"/>
          <p:nvPr/>
        </p:nvSpPr>
        <p:spPr>
          <a:xfrm>
            <a:off x="14100899" y="4719051"/>
            <a:ext cx="2194291" cy="1546193"/>
          </a:xfrm>
          <a:prstGeom prst="rect">
            <a:avLst/>
          </a:prstGeom>
          <a:noFill/>
        </p:spPr>
        <p:txBody>
          <a:bodyPr wrap="square" lIns="0" tIns="0" rIns="0" bIns="0" rtlCol="0">
            <a:spAutoFit/>
          </a:bodyPr>
          <a:lstStyle/>
          <a:p>
            <a:pPr indent="995755"/>
            <a:r>
              <a:rPr lang="en-US" altLang="zh-CN" sz="3982" spc="-198">
                <a:solidFill>
                  <a:srgbClr val="CB0000"/>
                </a:solidFill>
                <a:latin typeface="Times New Roman"/>
                <a:ea typeface="Times New Roman"/>
              </a:rPr>
              <a:t>f</a:t>
            </a:r>
            <a:r>
              <a:rPr lang="en-US" altLang="zh-CN" sz="2631" spc="-198">
                <a:solidFill>
                  <a:srgbClr val="CB0000"/>
                </a:solidFill>
                <a:latin typeface="Times New Roman"/>
                <a:ea typeface="Times New Roman"/>
              </a:rPr>
              <a:t>*</a:t>
            </a:r>
          </a:p>
          <a:p>
            <a:pPr>
              <a:lnSpc>
                <a:spcPts val="2482"/>
              </a:lnSpc>
            </a:pPr>
            <a:endParaRPr lang="en-US" sz="2560"/>
          </a:p>
          <a:p>
            <a:r>
              <a:rPr lang="en-US" altLang="zh-CN" sz="3982" spc="-213">
                <a:solidFill>
                  <a:srgbClr val="00CB00"/>
                </a:solidFill>
                <a:latin typeface="Times New Roman"/>
                <a:ea typeface="Times New Roman"/>
              </a:rPr>
              <a:t>DIS(B(f</a:t>
            </a:r>
            <a:r>
              <a:rPr lang="en-US" altLang="zh-CN" sz="2631" spc="-155">
                <a:solidFill>
                  <a:srgbClr val="00CB00"/>
                </a:solidFill>
                <a:latin typeface="Times New Roman"/>
                <a:ea typeface="Times New Roman"/>
              </a:rPr>
              <a:t>*</a:t>
            </a:r>
            <a:r>
              <a:rPr lang="en-US" altLang="zh-CN" sz="3982" spc="-148">
                <a:solidFill>
                  <a:srgbClr val="00CB00"/>
                </a:solidFill>
                <a:latin typeface="Times New Roman"/>
                <a:ea typeface="Times New Roman"/>
              </a:rPr>
              <a:t>,</a:t>
            </a:r>
            <a:r>
              <a:rPr lang="en-US" altLang="zh-CN" sz="3982" spc="-142">
                <a:solidFill>
                  <a:srgbClr val="00CB00"/>
                </a:solidFill>
                <a:latin typeface="Times New Roman"/>
                <a:ea typeface="Times New Roman"/>
              </a:rPr>
              <a:t>r))</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50</a:t>
            </a:fld>
            <a:endParaRPr lang="en-US"/>
          </a:p>
        </p:txBody>
      </p:sp>
    </p:spTree>
    <p:extLst>
      <p:ext uri="{BB962C8B-B14F-4D97-AF65-F5344CB8AC3E}">
        <p14:creationId xmlns:p14="http://schemas.microsoft.com/office/powerpoint/2010/main" val="1426469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3" name="Picture 493"/>
          <p:cNvPicPr>
            <a:picLocks noChangeAspect="1"/>
          </p:cNvPicPr>
          <p:nvPr/>
        </p:nvPicPr>
        <p:blipFill>
          <a:blip r:embed="rId3"/>
          <a:stretch>
            <a:fillRect/>
          </a:stretch>
        </p:blipFill>
        <p:spPr>
          <a:xfrm>
            <a:off x="639667" y="1853184"/>
            <a:ext cx="7423573" cy="2828544"/>
          </a:xfrm>
          <a:prstGeom prst="rect">
            <a:avLst/>
          </a:prstGeom>
        </p:spPr>
      </p:pic>
      <p:pic>
        <p:nvPicPr>
          <p:cNvPr id="494" name="Picture 494"/>
          <p:cNvPicPr>
            <a:picLocks noChangeAspect="1"/>
          </p:cNvPicPr>
          <p:nvPr/>
        </p:nvPicPr>
        <p:blipFill>
          <a:blip r:embed="rId4"/>
          <a:stretch>
            <a:fillRect/>
          </a:stretch>
        </p:blipFill>
        <p:spPr>
          <a:xfrm>
            <a:off x="8139102" y="1831510"/>
            <a:ext cx="8388096" cy="6610773"/>
          </a:xfrm>
          <a:prstGeom prst="rect">
            <a:avLst/>
          </a:prstGeom>
        </p:spPr>
      </p:pic>
      <p:sp>
        <p:nvSpPr>
          <p:cNvPr id="2" name="TextBox 494"/>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495" name="TextBox 495"/>
          <p:cNvSpPr txBox="1"/>
          <p:nvPr/>
        </p:nvSpPr>
        <p:spPr>
          <a:xfrm>
            <a:off x="14100899" y="4719051"/>
            <a:ext cx="2194291" cy="1546193"/>
          </a:xfrm>
          <a:prstGeom prst="rect">
            <a:avLst/>
          </a:prstGeom>
          <a:noFill/>
        </p:spPr>
        <p:txBody>
          <a:bodyPr wrap="square" lIns="0" tIns="0" rIns="0" bIns="0" rtlCol="0">
            <a:spAutoFit/>
          </a:bodyPr>
          <a:lstStyle/>
          <a:p>
            <a:pPr indent="995755"/>
            <a:r>
              <a:rPr lang="en-US" altLang="zh-CN" sz="3982" spc="-198">
                <a:solidFill>
                  <a:srgbClr val="CB0000"/>
                </a:solidFill>
                <a:latin typeface="Times New Roman"/>
                <a:ea typeface="Times New Roman"/>
              </a:rPr>
              <a:t>f</a:t>
            </a:r>
            <a:r>
              <a:rPr lang="en-US" altLang="zh-CN" sz="2631" spc="-198">
                <a:solidFill>
                  <a:srgbClr val="CB0000"/>
                </a:solidFill>
                <a:latin typeface="Times New Roman"/>
                <a:ea typeface="Times New Roman"/>
              </a:rPr>
              <a:t>*</a:t>
            </a:r>
          </a:p>
          <a:p>
            <a:pPr>
              <a:lnSpc>
                <a:spcPts val="2482"/>
              </a:lnSpc>
            </a:pPr>
            <a:endParaRPr lang="en-US" sz="2560"/>
          </a:p>
          <a:p>
            <a:r>
              <a:rPr lang="en-US" altLang="zh-CN" sz="3982" spc="-213">
                <a:solidFill>
                  <a:srgbClr val="00CB00"/>
                </a:solidFill>
                <a:latin typeface="Times New Roman"/>
                <a:ea typeface="Times New Roman"/>
              </a:rPr>
              <a:t>DIS(B(f</a:t>
            </a:r>
            <a:r>
              <a:rPr lang="en-US" altLang="zh-CN" sz="2631" spc="-155">
                <a:solidFill>
                  <a:srgbClr val="00CB00"/>
                </a:solidFill>
                <a:latin typeface="Times New Roman"/>
                <a:ea typeface="Times New Roman"/>
              </a:rPr>
              <a:t>*</a:t>
            </a:r>
            <a:r>
              <a:rPr lang="en-US" altLang="zh-CN" sz="3982" spc="-148">
                <a:solidFill>
                  <a:srgbClr val="00CB00"/>
                </a:solidFill>
                <a:latin typeface="Times New Roman"/>
                <a:ea typeface="Times New Roman"/>
              </a:rPr>
              <a:t>,</a:t>
            </a:r>
            <a:r>
              <a:rPr lang="en-US" altLang="zh-CN" sz="3982" spc="-142">
                <a:solidFill>
                  <a:srgbClr val="00CB00"/>
                </a:solidFill>
                <a:latin typeface="Times New Roman"/>
                <a:ea typeface="Times New Roman"/>
              </a:rPr>
              <a:t>r))</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51</a:t>
            </a:fld>
            <a:endParaRPr lang="en-US"/>
          </a:p>
        </p:txBody>
      </p:sp>
      <p:pic>
        <p:nvPicPr>
          <p:cNvPr id="4" name="圖片 3"/>
          <p:cNvPicPr>
            <a:picLocks noChangeAspect="1"/>
          </p:cNvPicPr>
          <p:nvPr/>
        </p:nvPicPr>
        <p:blipFill>
          <a:blip r:embed="rId5"/>
          <a:stretch>
            <a:fillRect/>
          </a:stretch>
        </p:blipFill>
        <p:spPr>
          <a:xfrm>
            <a:off x="-2542450" y="4163786"/>
            <a:ext cx="14228330" cy="5241252"/>
          </a:xfrm>
          <a:prstGeom prst="rect">
            <a:avLst/>
          </a:prstGeom>
        </p:spPr>
      </p:pic>
    </p:spTree>
    <p:extLst>
      <p:ext uri="{BB962C8B-B14F-4D97-AF65-F5344CB8AC3E}">
        <p14:creationId xmlns:p14="http://schemas.microsoft.com/office/powerpoint/2010/main" val="52333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Picture 430"/>
          <p:cNvPicPr>
            <a:picLocks noChangeAspect="1"/>
          </p:cNvPicPr>
          <p:nvPr/>
        </p:nvPicPr>
        <p:blipFill>
          <a:blip r:embed="rId3"/>
          <a:stretch>
            <a:fillRect/>
          </a:stretch>
        </p:blipFill>
        <p:spPr>
          <a:xfrm>
            <a:off x="1365767" y="1885696"/>
            <a:ext cx="9851136" cy="2438400"/>
          </a:xfrm>
          <a:prstGeom prst="rect">
            <a:avLst/>
          </a:prstGeom>
        </p:spPr>
      </p:pic>
      <p:pic>
        <p:nvPicPr>
          <p:cNvPr id="431" name="Picture 431"/>
          <p:cNvPicPr>
            <a:picLocks noChangeAspect="1"/>
          </p:cNvPicPr>
          <p:nvPr/>
        </p:nvPicPr>
        <p:blipFill>
          <a:blip r:embed="rId4"/>
          <a:stretch>
            <a:fillRect/>
          </a:stretch>
        </p:blipFill>
        <p:spPr>
          <a:xfrm>
            <a:off x="5321395" y="4595030"/>
            <a:ext cx="6372352" cy="1278805"/>
          </a:xfrm>
          <a:prstGeom prst="rect">
            <a:avLst/>
          </a:prstGeom>
        </p:spPr>
      </p:pic>
      <p:sp>
        <p:nvSpPr>
          <p:cNvPr id="2" name="TextBox 431"/>
          <p:cNvSpPr txBox="1"/>
          <p:nvPr/>
        </p:nvSpPr>
        <p:spPr>
          <a:xfrm>
            <a:off x="1322418" y="643016"/>
            <a:ext cx="15797239" cy="963021"/>
          </a:xfrm>
          <a:prstGeom prst="rect">
            <a:avLst/>
          </a:prstGeom>
          <a:noFill/>
        </p:spPr>
        <p:txBody>
          <a:bodyPr wrap="square" lIns="0" tIns="0" rIns="0" bIns="0" rtlCol="0">
            <a:spAutoFit/>
          </a:bodyPr>
          <a:lstStyle/>
          <a:p>
            <a:pPr>
              <a:tabLst>
                <a:tab pos="13494074" algn="l"/>
              </a:tabLst>
            </a:pPr>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3">
                <a:solidFill>
                  <a:srgbClr val="4370C3"/>
                </a:solidFill>
                <a:latin typeface="Calibri"/>
                <a:ea typeface="Calibri"/>
              </a:rPr>
              <a:t>Complexity</a:t>
            </a:r>
            <a:r>
              <a:rPr lang="en-US" altLang="zh-CN" sz="6258" spc="-36">
                <a:solidFill>
                  <a:srgbClr val="4370C3"/>
                </a:solidFill>
                <a:latin typeface="Calibri"/>
                <a:cs typeface="Calibri"/>
              </a:rPr>
              <a:t> </a:t>
            </a:r>
            <a:r>
              <a:rPr lang="en-US" altLang="zh-CN" sz="6258" spc="-48">
                <a:solidFill>
                  <a:srgbClr val="4370C3"/>
                </a:solidFill>
                <a:latin typeface="Calibri"/>
                <a:ea typeface="Calibri"/>
              </a:rPr>
              <a:t>Analysis	</a:t>
            </a:r>
            <a:r>
              <a:rPr lang="en-US" altLang="zh-CN" sz="2276" spc="-7">
                <a:solidFill>
                  <a:srgbClr val="000000"/>
                </a:solidFill>
                <a:latin typeface="Calibri"/>
                <a:ea typeface="Calibri"/>
              </a:rPr>
              <a:t>Hanneke</a:t>
            </a:r>
            <a:r>
              <a:rPr lang="en-US" altLang="zh-CN" sz="2276" spc="-21">
                <a:solidFill>
                  <a:srgbClr val="000000"/>
                </a:solidFill>
                <a:latin typeface="Calibri"/>
                <a:cs typeface="Calibri"/>
              </a:rPr>
              <a:t> </a:t>
            </a:r>
            <a:r>
              <a:rPr lang="en-US" altLang="zh-CN" sz="2276" spc="-14">
                <a:solidFill>
                  <a:srgbClr val="000000"/>
                </a:solidFill>
                <a:latin typeface="Calibri"/>
                <a:ea typeface="Calibri"/>
              </a:rPr>
              <a:t>(2007,…)</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52</a:t>
            </a:fld>
            <a:endParaRPr lang="en-US"/>
          </a:p>
        </p:txBody>
      </p:sp>
      <p:sp>
        <p:nvSpPr>
          <p:cNvPr id="7" name="矩形 6"/>
          <p:cNvSpPr/>
          <p:nvPr/>
        </p:nvSpPr>
        <p:spPr>
          <a:xfrm>
            <a:off x="0" y="9322817"/>
            <a:ext cx="8288295" cy="369332"/>
          </a:xfrm>
          <a:prstGeom prst="rect">
            <a:avLst/>
          </a:prstGeom>
        </p:spPr>
        <p:txBody>
          <a:bodyPr wrap="none">
            <a:spAutoFit/>
          </a:bodyPr>
          <a:lstStyle/>
          <a:p>
            <a:r>
              <a:rPr lang="en-US" altLang="zh-TW">
                <a:hlinkClick r:id="rId5"/>
              </a:rPr>
              <a:t>https://pdfs.semanticscholar.org/0626/241872b8def3e517e3af8acd12c5107c8c1a.pdf</a:t>
            </a:r>
            <a:endParaRPr lang="zh-TW" altLang="en-US"/>
          </a:p>
        </p:txBody>
      </p:sp>
    </p:spTree>
    <p:extLst>
      <p:ext uri="{BB962C8B-B14F-4D97-AF65-F5344CB8AC3E}">
        <p14:creationId xmlns:p14="http://schemas.microsoft.com/office/powerpoint/2010/main" val="10850345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Freeform 496"/>
          <p:cNvSpPr/>
          <p:nvPr/>
        </p:nvSpPr>
        <p:spPr>
          <a:xfrm>
            <a:off x="2375447" y="3928533"/>
            <a:ext cx="3856284" cy="1309511"/>
          </a:xfrm>
          <a:custGeom>
            <a:avLst/>
            <a:gdLst>
              <a:gd name="connsiteX0" fmla="*/ 11048 w 2711450"/>
              <a:gd name="connsiteY0" fmla="*/ 929259 h 920750"/>
              <a:gd name="connsiteX1" fmla="*/ 2720340 w 2711450"/>
              <a:gd name="connsiteY1" fmla="*/ 929259 h 920750"/>
              <a:gd name="connsiteX2" fmla="*/ 2720340 w 2711450"/>
              <a:gd name="connsiteY2" fmla="*/ 11468 h 920750"/>
              <a:gd name="connsiteX3" fmla="*/ 11048 w 2711450"/>
              <a:gd name="connsiteY3" fmla="*/ 11468 h 920750"/>
              <a:gd name="connsiteX4" fmla="*/ 11048 w 2711450"/>
              <a:gd name="connsiteY4" fmla="*/ 929259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20750">
                <a:moveTo>
                  <a:pt x="11048" y="929259"/>
                </a:moveTo>
                <a:lnTo>
                  <a:pt x="2720340" y="929259"/>
                </a:lnTo>
                <a:lnTo>
                  <a:pt x="2720340" y="11468"/>
                </a:lnTo>
                <a:lnTo>
                  <a:pt x="11048" y="11468"/>
                </a:lnTo>
                <a:lnTo>
                  <a:pt x="11048" y="929259"/>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97" name="Freeform 497"/>
          <p:cNvSpPr/>
          <p:nvPr/>
        </p:nvSpPr>
        <p:spPr>
          <a:xfrm>
            <a:off x="6222700" y="3928533"/>
            <a:ext cx="3874347" cy="1309511"/>
          </a:xfrm>
          <a:custGeom>
            <a:avLst/>
            <a:gdLst>
              <a:gd name="connsiteX0" fmla="*/ 15366 w 2724150"/>
              <a:gd name="connsiteY0" fmla="*/ 929259 h 920750"/>
              <a:gd name="connsiteX1" fmla="*/ 2724657 w 2724150"/>
              <a:gd name="connsiteY1" fmla="*/ 929259 h 920750"/>
              <a:gd name="connsiteX2" fmla="*/ 2724657 w 2724150"/>
              <a:gd name="connsiteY2" fmla="*/ 11468 h 920750"/>
              <a:gd name="connsiteX3" fmla="*/ 15366 w 2724150"/>
              <a:gd name="connsiteY3" fmla="*/ 11468 h 920750"/>
              <a:gd name="connsiteX4" fmla="*/ 15366 w 2724150"/>
              <a:gd name="connsiteY4" fmla="*/ 929259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920750">
                <a:moveTo>
                  <a:pt x="15366" y="929259"/>
                </a:moveTo>
                <a:lnTo>
                  <a:pt x="2724657" y="929259"/>
                </a:lnTo>
                <a:lnTo>
                  <a:pt x="2724657" y="11468"/>
                </a:lnTo>
                <a:lnTo>
                  <a:pt x="15366" y="11468"/>
                </a:lnTo>
                <a:lnTo>
                  <a:pt x="15366" y="929259"/>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98" name="Freeform 498"/>
          <p:cNvSpPr/>
          <p:nvPr/>
        </p:nvSpPr>
        <p:spPr>
          <a:xfrm>
            <a:off x="10088016" y="3928533"/>
            <a:ext cx="3856284" cy="1309511"/>
          </a:xfrm>
          <a:custGeom>
            <a:avLst/>
            <a:gdLst>
              <a:gd name="connsiteX0" fmla="*/ 6857 w 2711450"/>
              <a:gd name="connsiteY0" fmla="*/ 929259 h 920750"/>
              <a:gd name="connsiteX1" fmla="*/ 2716148 w 2711450"/>
              <a:gd name="connsiteY1" fmla="*/ 929259 h 920750"/>
              <a:gd name="connsiteX2" fmla="*/ 2716148 w 2711450"/>
              <a:gd name="connsiteY2" fmla="*/ 11468 h 920750"/>
              <a:gd name="connsiteX3" fmla="*/ 6857 w 2711450"/>
              <a:gd name="connsiteY3" fmla="*/ 11468 h 920750"/>
              <a:gd name="connsiteX4" fmla="*/ 6857 w 2711450"/>
              <a:gd name="connsiteY4" fmla="*/ 929259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20750">
                <a:moveTo>
                  <a:pt x="6857" y="929259"/>
                </a:moveTo>
                <a:lnTo>
                  <a:pt x="2716148" y="929259"/>
                </a:lnTo>
                <a:lnTo>
                  <a:pt x="2716148" y="11468"/>
                </a:lnTo>
                <a:lnTo>
                  <a:pt x="6857" y="11468"/>
                </a:lnTo>
                <a:lnTo>
                  <a:pt x="6857" y="929259"/>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499" name="Freeform 499"/>
          <p:cNvSpPr/>
          <p:nvPr/>
        </p:nvSpPr>
        <p:spPr>
          <a:xfrm>
            <a:off x="2375447" y="5229013"/>
            <a:ext cx="3856284" cy="1309511"/>
          </a:xfrm>
          <a:custGeom>
            <a:avLst/>
            <a:gdLst>
              <a:gd name="connsiteX0" fmla="*/ 11048 w 2711450"/>
              <a:gd name="connsiteY0" fmla="*/ 932561 h 920750"/>
              <a:gd name="connsiteX1" fmla="*/ 2720340 w 2711450"/>
              <a:gd name="connsiteY1" fmla="*/ 932561 h 920750"/>
              <a:gd name="connsiteX2" fmla="*/ 2720340 w 2711450"/>
              <a:gd name="connsiteY2" fmla="*/ 14770 h 920750"/>
              <a:gd name="connsiteX3" fmla="*/ 11048 w 2711450"/>
              <a:gd name="connsiteY3" fmla="*/ 14770 h 920750"/>
              <a:gd name="connsiteX4" fmla="*/ 11048 w 2711450"/>
              <a:gd name="connsiteY4" fmla="*/ 932561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20750">
                <a:moveTo>
                  <a:pt x="11048" y="932561"/>
                </a:moveTo>
                <a:lnTo>
                  <a:pt x="2720340" y="932561"/>
                </a:lnTo>
                <a:lnTo>
                  <a:pt x="2720340" y="14770"/>
                </a:lnTo>
                <a:lnTo>
                  <a:pt x="11048" y="14770"/>
                </a:lnTo>
                <a:lnTo>
                  <a:pt x="11048" y="932561"/>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0" name="Freeform 500"/>
          <p:cNvSpPr/>
          <p:nvPr/>
        </p:nvSpPr>
        <p:spPr>
          <a:xfrm>
            <a:off x="6222700" y="5229013"/>
            <a:ext cx="3874347" cy="1309511"/>
          </a:xfrm>
          <a:custGeom>
            <a:avLst/>
            <a:gdLst>
              <a:gd name="connsiteX0" fmla="*/ 15366 w 2724150"/>
              <a:gd name="connsiteY0" fmla="*/ 932561 h 920750"/>
              <a:gd name="connsiteX1" fmla="*/ 2724657 w 2724150"/>
              <a:gd name="connsiteY1" fmla="*/ 932561 h 920750"/>
              <a:gd name="connsiteX2" fmla="*/ 2724657 w 2724150"/>
              <a:gd name="connsiteY2" fmla="*/ 14770 h 920750"/>
              <a:gd name="connsiteX3" fmla="*/ 15366 w 2724150"/>
              <a:gd name="connsiteY3" fmla="*/ 14770 h 920750"/>
              <a:gd name="connsiteX4" fmla="*/ 15366 w 2724150"/>
              <a:gd name="connsiteY4" fmla="*/ 932561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920750">
                <a:moveTo>
                  <a:pt x="15366" y="932561"/>
                </a:moveTo>
                <a:lnTo>
                  <a:pt x="2724657" y="932561"/>
                </a:lnTo>
                <a:lnTo>
                  <a:pt x="2724657" y="14770"/>
                </a:lnTo>
                <a:lnTo>
                  <a:pt x="15366" y="14770"/>
                </a:lnTo>
                <a:lnTo>
                  <a:pt x="15366" y="932561"/>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1" name="Freeform 501"/>
          <p:cNvSpPr/>
          <p:nvPr/>
        </p:nvSpPr>
        <p:spPr>
          <a:xfrm>
            <a:off x="10088016" y="5229013"/>
            <a:ext cx="3856284" cy="1309511"/>
          </a:xfrm>
          <a:custGeom>
            <a:avLst/>
            <a:gdLst>
              <a:gd name="connsiteX0" fmla="*/ 6857 w 2711450"/>
              <a:gd name="connsiteY0" fmla="*/ 932561 h 920750"/>
              <a:gd name="connsiteX1" fmla="*/ 2716148 w 2711450"/>
              <a:gd name="connsiteY1" fmla="*/ 932561 h 920750"/>
              <a:gd name="connsiteX2" fmla="*/ 2716148 w 2711450"/>
              <a:gd name="connsiteY2" fmla="*/ 14770 h 920750"/>
              <a:gd name="connsiteX3" fmla="*/ 6857 w 2711450"/>
              <a:gd name="connsiteY3" fmla="*/ 14770 h 920750"/>
              <a:gd name="connsiteX4" fmla="*/ 6857 w 2711450"/>
              <a:gd name="connsiteY4" fmla="*/ 932561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20750">
                <a:moveTo>
                  <a:pt x="6857" y="932561"/>
                </a:moveTo>
                <a:lnTo>
                  <a:pt x="2716148" y="932561"/>
                </a:lnTo>
                <a:lnTo>
                  <a:pt x="2716148" y="14770"/>
                </a:lnTo>
                <a:lnTo>
                  <a:pt x="6857" y="14770"/>
                </a:lnTo>
                <a:lnTo>
                  <a:pt x="6857" y="932561"/>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2" name="Freeform 502"/>
          <p:cNvSpPr/>
          <p:nvPr/>
        </p:nvSpPr>
        <p:spPr>
          <a:xfrm>
            <a:off x="2375447" y="6529494"/>
            <a:ext cx="3856284" cy="1327573"/>
          </a:xfrm>
          <a:custGeom>
            <a:avLst/>
            <a:gdLst>
              <a:gd name="connsiteX0" fmla="*/ 11048 w 2711450"/>
              <a:gd name="connsiteY0" fmla="*/ 935990 h 933450"/>
              <a:gd name="connsiteX1" fmla="*/ 2720340 w 2711450"/>
              <a:gd name="connsiteY1" fmla="*/ 935990 h 933450"/>
              <a:gd name="connsiteX2" fmla="*/ 2720340 w 2711450"/>
              <a:gd name="connsiteY2" fmla="*/ 18199 h 933450"/>
              <a:gd name="connsiteX3" fmla="*/ 11048 w 2711450"/>
              <a:gd name="connsiteY3" fmla="*/ 18199 h 933450"/>
              <a:gd name="connsiteX4" fmla="*/ 11048 w 2711450"/>
              <a:gd name="connsiteY4" fmla="*/ 935990 h 93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33450">
                <a:moveTo>
                  <a:pt x="11048" y="935990"/>
                </a:moveTo>
                <a:lnTo>
                  <a:pt x="2720340" y="935990"/>
                </a:lnTo>
                <a:lnTo>
                  <a:pt x="2720340" y="18199"/>
                </a:lnTo>
                <a:lnTo>
                  <a:pt x="11048" y="18199"/>
                </a:lnTo>
                <a:lnTo>
                  <a:pt x="11048" y="935990"/>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3" name="Freeform 503"/>
          <p:cNvSpPr/>
          <p:nvPr/>
        </p:nvSpPr>
        <p:spPr>
          <a:xfrm>
            <a:off x="6222700" y="6529494"/>
            <a:ext cx="3874347" cy="1327573"/>
          </a:xfrm>
          <a:custGeom>
            <a:avLst/>
            <a:gdLst>
              <a:gd name="connsiteX0" fmla="*/ 15366 w 2724150"/>
              <a:gd name="connsiteY0" fmla="*/ 935990 h 933450"/>
              <a:gd name="connsiteX1" fmla="*/ 2724657 w 2724150"/>
              <a:gd name="connsiteY1" fmla="*/ 935990 h 933450"/>
              <a:gd name="connsiteX2" fmla="*/ 2724657 w 2724150"/>
              <a:gd name="connsiteY2" fmla="*/ 18199 h 933450"/>
              <a:gd name="connsiteX3" fmla="*/ 15366 w 2724150"/>
              <a:gd name="connsiteY3" fmla="*/ 18199 h 933450"/>
              <a:gd name="connsiteX4" fmla="*/ 15366 w 2724150"/>
              <a:gd name="connsiteY4" fmla="*/ 935990 h 93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933450">
                <a:moveTo>
                  <a:pt x="15366" y="935990"/>
                </a:moveTo>
                <a:lnTo>
                  <a:pt x="2724657" y="935990"/>
                </a:lnTo>
                <a:lnTo>
                  <a:pt x="2724657" y="18199"/>
                </a:lnTo>
                <a:lnTo>
                  <a:pt x="15366" y="18199"/>
                </a:lnTo>
                <a:lnTo>
                  <a:pt x="15366" y="935990"/>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4" name="Freeform 504"/>
          <p:cNvSpPr/>
          <p:nvPr/>
        </p:nvSpPr>
        <p:spPr>
          <a:xfrm>
            <a:off x="10088016" y="6529494"/>
            <a:ext cx="3856284" cy="1327573"/>
          </a:xfrm>
          <a:custGeom>
            <a:avLst/>
            <a:gdLst>
              <a:gd name="connsiteX0" fmla="*/ 6857 w 2711450"/>
              <a:gd name="connsiteY0" fmla="*/ 935990 h 933450"/>
              <a:gd name="connsiteX1" fmla="*/ 2716148 w 2711450"/>
              <a:gd name="connsiteY1" fmla="*/ 935990 h 933450"/>
              <a:gd name="connsiteX2" fmla="*/ 2716148 w 2711450"/>
              <a:gd name="connsiteY2" fmla="*/ 18199 h 933450"/>
              <a:gd name="connsiteX3" fmla="*/ 6857 w 2711450"/>
              <a:gd name="connsiteY3" fmla="*/ 18199 h 933450"/>
              <a:gd name="connsiteX4" fmla="*/ 6857 w 2711450"/>
              <a:gd name="connsiteY4" fmla="*/ 935990 h 93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33450">
                <a:moveTo>
                  <a:pt x="6857" y="935990"/>
                </a:moveTo>
                <a:lnTo>
                  <a:pt x="2716148" y="935990"/>
                </a:lnTo>
                <a:lnTo>
                  <a:pt x="2716148" y="18199"/>
                </a:lnTo>
                <a:lnTo>
                  <a:pt x="6857" y="18199"/>
                </a:lnTo>
                <a:lnTo>
                  <a:pt x="6857" y="935990"/>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5" name="Freeform 505"/>
          <p:cNvSpPr/>
          <p:nvPr/>
        </p:nvSpPr>
        <p:spPr>
          <a:xfrm>
            <a:off x="6222700" y="3910471"/>
            <a:ext cx="27093" cy="3946596"/>
          </a:xfrm>
          <a:custGeom>
            <a:avLst/>
            <a:gdLst>
              <a:gd name="connsiteX0" fmla="*/ 15366 w 19050"/>
              <a:gd name="connsiteY0" fmla="*/ 17780 h 2774950"/>
              <a:gd name="connsiteX1" fmla="*/ 15366 w 19050"/>
              <a:gd name="connsiteY1" fmla="*/ 2783840 h 2774950"/>
            </a:gdLst>
            <a:ahLst/>
            <a:cxnLst>
              <a:cxn ang="0">
                <a:pos x="connsiteX0" y="connsiteY0"/>
              </a:cxn>
              <a:cxn ang="0">
                <a:pos x="connsiteX1" y="connsiteY1"/>
              </a:cxn>
            </a:cxnLst>
            <a:rect l="l" t="t" r="r" b="b"/>
            <a:pathLst>
              <a:path w="19050" h="2774950">
                <a:moveTo>
                  <a:pt x="15366" y="17780"/>
                </a:moveTo>
                <a:lnTo>
                  <a:pt x="15366" y="278384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6" name="Freeform 506"/>
          <p:cNvSpPr/>
          <p:nvPr/>
        </p:nvSpPr>
        <p:spPr>
          <a:xfrm>
            <a:off x="10088016" y="3910471"/>
            <a:ext cx="27093" cy="3946596"/>
          </a:xfrm>
          <a:custGeom>
            <a:avLst/>
            <a:gdLst>
              <a:gd name="connsiteX0" fmla="*/ 6857 w 19050"/>
              <a:gd name="connsiteY0" fmla="*/ 17780 h 2774950"/>
              <a:gd name="connsiteX1" fmla="*/ 6857 w 19050"/>
              <a:gd name="connsiteY1" fmla="*/ 2783840 h 2774950"/>
            </a:gdLst>
            <a:ahLst/>
            <a:cxnLst>
              <a:cxn ang="0">
                <a:pos x="connsiteX0" y="connsiteY0"/>
              </a:cxn>
              <a:cxn ang="0">
                <a:pos x="connsiteX1" y="connsiteY1"/>
              </a:cxn>
            </a:cxnLst>
            <a:rect l="l" t="t" r="r" b="b"/>
            <a:pathLst>
              <a:path w="19050" h="2774950">
                <a:moveTo>
                  <a:pt x="6857" y="17780"/>
                </a:moveTo>
                <a:lnTo>
                  <a:pt x="6857" y="278384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7" name="Freeform 507"/>
          <p:cNvSpPr/>
          <p:nvPr/>
        </p:nvSpPr>
        <p:spPr>
          <a:xfrm>
            <a:off x="2339322" y="5210951"/>
            <a:ext cx="11604978" cy="81280"/>
          </a:xfrm>
          <a:custGeom>
            <a:avLst/>
            <a:gdLst>
              <a:gd name="connsiteX0" fmla="*/ 30098 w 8159750"/>
              <a:gd name="connsiteY0" fmla="*/ 27558 h 57150"/>
              <a:gd name="connsiteX1" fmla="*/ 8170798 w 8159750"/>
              <a:gd name="connsiteY1" fmla="*/ 27558 h 57150"/>
            </a:gdLst>
            <a:ahLst/>
            <a:cxnLst>
              <a:cxn ang="0">
                <a:pos x="connsiteX0" y="connsiteY0"/>
              </a:cxn>
              <a:cxn ang="0">
                <a:pos x="connsiteX1" y="connsiteY1"/>
              </a:cxn>
            </a:cxnLst>
            <a:rect l="l" t="t" r="r" b="b"/>
            <a:pathLst>
              <a:path w="8159750" h="57150">
                <a:moveTo>
                  <a:pt x="30098" y="27558"/>
                </a:moveTo>
                <a:lnTo>
                  <a:pt x="8170798" y="27558"/>
                </a:lnTo>
              </a:path>
            </a:pathLst>
          </a:custGeom>
          <a:ln w="381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8" name="Freeform 508"/>
          <p:cNvSpPr/>
          <p:nvPr/>
        </p:nvSpPr>
        <p:spPr>
          <a:xfrm>
            <a:off x="2339322" y="6511431"/>
            <a:ext cx="11604978" cy="45156"/>
          </a:xfrm>
          <a:custGeom>
            <a:avLst/>
            <a:gdLst>
              <a:gd name="connsiteX0" fmla="*/ 30098 w 8159750"/>
              <a:gd name="connsiteY0" fmla="*/ 30860 h 31750"/>
              <a:gd name="connsiteX1" fmla="*/ 8170798 w 8159750"/>
              <a:gd name="connsiteY1" fmla="*/ 30860 h 31750"/>
            </a:gdLst>
            <a:ahLst/>
            <a:cxnLst>
              <a:cxn ang="0">
                <a:pos x="connsiteX0" y="connsiteY0"/>
              </a:cxn>
              <a:cxn ang="0">
                <a:pos x="connsiteX1" y="connsiteY1"/>
              </a:cxn>
            </a:cxnLst>
            <a:rect l="l" t="t" r="r" b="b"/>
            <a:pathLst>
              <a:path w="8159750" h="31750">
                <a:moveTo>
                  <a:pt x="30098" y="30860"/>
                </a:moveTo>
                <a:lnTo>
                  <a:pt x="8170798" y="3086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09" name="Freeform 509"/>
          <p:cNvSpPr/>
          <p:nvPr/>
        </p:nvSpPr>
        <p:spPr>
          <a:xfrm>
            <a:off x="2357384" y="3892409"/>
            <a:ext cx="45156" cy="3964658"/>
          </a:xfrm>
          <a:custGeom>
            <a:avLst/>
            <a:gdLst>
              <a:gd name="connsiteX0" fmla="*/ 23748 w 31750"/>
              <a:gd name="connsiteY0" fmla="*/ 30480 h 2787650"/>
              <a:gd name="connsiteX1" fmla="*/ 23748 w 31750"/>
              <a:gd name="connsiteY1" fmla="*/ 2796540 h 2787650"/>
            </a:gdLst>
            <a:ahLst/>
            <a:cxnLst>
              <a:cxn ang="0">
                <a:pos x="connsiteX0" y="connsiteY0"/>
              </a:cxn>
              <a:cxn ang="0">
                <a:pos x="connsiteX1" y="connsiteY1"/>
              </a:cxn>
            </a:cxnLst>
            <a:rect l="l" t="t" r="r" b="b"/>
            <a:pathLst>
              <a:path w="31750" h="2787650">
                <a:moveTo>
                  <a:pt x="23748" y="30480"/>
                </a:moveTo>
                <a:lnTo>
                  <a:pt x="23748" y="279654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10" name="Freeform 510"/>
          <p:cNvSpPr/>
          <p:nvPr/>
        </p:nvSpPr>
        <p:spPr>
          <a:xfrm>
            <a:off x="13917206" y="3892409"/>
            <a:ext cx="45156" cy="3964658"/>
          </a:xfrm>
          <a:custGeom>
            <a:avLst/>
            <a:gdLst>
              <a:gd name="connsiteX0" fmla="*/ 23749 w 31750"/>
              <a:gd name="connsiteY0" fmla="*/ 30480 h 2787650"/>
              <a:gd name="connsiteX1" fmla="*/ 23749 w 31750"/>
              <a:gd name="connsiteY1" fmla="*/ 2796540 h 2787650"/>
            </a:gdLst>
            <a:ahLst/>
            <a:cxnLst>
              <a:cxn ang="0">
                <a:pos x="connsiteX0" y="connsiteY0"/>
              </a:cxn>
              <a:cxn ang="0">
                <a:pos x="connsiteX1" y="connsiteY1"/>
              </a:cxn>
            </a:cxnLst>
            <a:rect l="l" t="t" r="r" b="b"/>
            <a:pathLst>
              <a:path w="31750" h="2787650">
                <a:moveTo>
                  <a:pt x="23749" y="30480"/>
                </a:moveTo>
                <a:lnTo>
                  <a:pt x="23749" y="279654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11" name="Freeform 511"/>
          <p:cNvSpPr/>
          <p:nvPr/>
        </p:nvSpPr>
        <p:spPr>
          <a:xfrm>
            <a:off x="2339322" y="3910471"/>
            <a:ext cx="11604978" cy="45156"/>
          </a:xfrm>
          <a:custGeom>
            <a:avLst/>
            <a:gdLst>
              <a:gd name="connsiteX0" fmla="*/ 30098 w 8159750"/>
              <a:gd name="connsiteY0" fmla="*/ 24129 h 31750"/>
              <a:gd name="connsiteX1" fmla="*/ 8170798 w 8159750"/>
              <a:gd name="connsiteY1" fmla="*/ 24129 h 31750"/>
            </a:gdLst>
            <a:ahLst/>
            <a:cxnLst>
              <a:cxn ang="0">
                <a:pos x="connsiteX0" y="connsiteY0"/>
              </a:cxn>
              <a:cxn ang="0">
                <a:pos x="connsiteX1" y="connsiteY1"/>
              </a:cxn>
            </a:cxnLst>
            <a:rect l="l" t="t" r="r" b="b"/>
            <a:pathLst>
              <a:path w="8159750" h="31750">
                <a:moveTo>
                  <a:pt x="30098" y="24129"/>
                </a:moveTo>
                <a:lnTo>
                  <a:pt x="8170798" y="24129"/>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12" name="Freeform 512"/>
          <p:cNvSpPr/>
          <p:nvPr/>
        </p:nvSpPr>
        <p:spPr>
          <a:xfrm>
            <a:off x="2339322" y="7829973"/>
            <a:ext cx="11604978" cy="45156"/>
          </a:xfrm>
          <a:custGeom>
            <a:avLst/>
            <a:gdLst>
              <a:gd name="connsiteX0" fmla="*/ 30098 w 8159750"/>
              <a:gd name="connsiteY0" fmla="*/ 21590 h 31750"/>
              <a:gd name="connsiteX1" fmla="*/ 8170798 w 8159750"/>
              <a:gd name="connsiteY1" fmla="*/ 21590 h 31750"/>
            </a:gdLst>
            <a:ahLst/>
            <a:cxnLst>
              <a:cxn ang="0">
                <a:pos x="connsiteX0" y="connsiteY0"/>
              </a:cxn>
              <a:cxn ang="0">
                <a:pos x="connsiteX1" y="connsiteY1"/>
              </a:cxn>
            </a:cxnLst>
            <a:rect l="l" t="t" r="r" b="b"/>
            <a:pathLst>
              <a:path w="8159750" h="31750">
                <a:moveTo>
                  <a:pt x="30098" y="21590"/>
                </a:moveTo>
                <a:lnTo>
                  <a:pt x="8170798" y="2159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14" name="Picture 514"/>
          <p:cNvPicPr>
            <a:picLocks noChangeAspect="1"/>
          </p:cNvPicPr>
          <p:nvPr/>
        </p:nvPicPr>
        <p:blipFill>
          <a:blip r:embed="rId3"/>
          <a:stretch>
            <a:fillRect/>
          </a:stretch>
        </p:blipFill>
        <p:spPr>
          <a:xfrm>
            <a:off x="2373640" y="1831510"/>
            <a:ext cx="10295467" cy="1408853"/>
          </a:xfrm>
          <a:prstGeom prst="rect">
            <a:avLst/>
          </a:prstGeom>
        </p:spPr>
      </p:pic>
      <p:pic>
        <p:nvPicPr>
          <p:cNvPr id="515" name="Picture 515"/>
          <p:cNvPicPr>
            <a:picLocks noChangeAspect="1"/>
          </p:cNvPicPr>
          <p:nvPr/>
        </p:nvPicPr>
        <p:blipFill>
          <a:blip r:embed="rId4"/>
          <a:stretch>
            <a:fillRect/>
          </a:stretch>
        </p:blipFill>
        <p:spPr>
          <a:xfrm>
            <a:off x="6491826" y="4183211"/>
            <a:ext cx="3446272" cy="899499"/>
          </a:xfrm>
          <a:prstGeom prst="rect">
            <a:avLst/>
          </a:prstGeom>
        </p:spPr>
      </p:pic>
      <p:pic>
        <p:nvPicPr>
          <p:cNvPr id="516" name="Picture 516"/>
          <p:cNvPicPr>
            <a:picLocks noChangeAspect="1"/>
          </p:cNvPicPr>
          <p:nvPr/>
        </p:nvPicPr>
        <p:blipFill>
          <a:blip r:embed="rId5"/>
          <a:stretch>
            <a:fillRect/>
          </a:stretch>
        </p:blipFill>
        <p:spPr>
          <a:xfrm>
            <a:off x="11043507" y="4161536"/>
            <a:ext cx="2308352" cy="812800"/>
          </a:xfrm>
          <a:prstGeom prst="rect">
            <a:avLst/>
          </a:prstGeom>
        </p:spPr>
      </p:pic>
      <p:pic>
        <p:nvPicPr>
          <p:cNvPr id="517" name="Picture 517"/>
          <p:cNvPicPr>
            <a:picLocks noChangeAspect="1"/>
          </p:cNvPicPr>
          <p:nvPr/>
        </p:nvPicPr>
        <p:blipFill>
          <a:blip r:embed="rId6"/>
          <a:stretch>
            <a:fillRect/>
          </a:stretch>
        </p:blipFill>
        <p:spPr>
          <a:xfrm>
            <a:off x="3370675" y="5613740"/>
            <a:ext cx="1278805" cy="314281"/>
          </a:xfrm>
          <a:prstGeom prst="rect">
            <a:avLst/>
          </a:prstGeom>
        </p:spPr>
      </p:pic>
      <p:pic>
        <p:nvPicPr>
          <p:cNvPr id="518" name="Picture 518"/>
          <p:cNvPicPr>
            <a:picLocks noChangeAspect="1"/>
          </p:cNvPicPr>
          <p:nvPr/>
        </p:nvPicPr>
        <p:blipFill>
          <a:blip r:embed="rId7"/>
          <a:stretch>
            <a:fillRect/>
          </a:stretch>
        </p:blipFill>
        <p:spPr>
          <a:xfrm>
            <a:off x="3370675" y="6946732"/>
            <a:ext cx="1127083" cy="314281"/>
          </a:xfrm>
          <a:prstGeom prst="rect">
            <a:avLst/>
          </a:prstGeom>
        </p:spPr>
      </p:pic>
      <p:pic>
        <p:nvPicPr>
          <p:cNvPr id="519" name="Picture 519"/>
          <p:cNvPicPr>
            <a:picLocks noChangeAspect="1"/>
          </p:cNvPicPr>
          <p:nvPr/>
        </p:nvPicPr>
        <p:blipFill>
          <a:blip r:embed="rId8"/>
          <a:stretch>
            <a:fillRect/>
          </a:stretch>
        </p:blipFill>
        <p:spPr>
          <a:xfrm>
            <a:off x="7868168" y="5537878"/>
            <a:ext cx="195072" cy="531029"/>
          </a:xfrm>
          <a:prstGeom prst="rect">
            <a:avLst/>
          </a:prstGeom>
        </p:spPr>
      </p:pic>
      <p:pic>
        <p:nvPicPr>
          <p:cNvPr id="520" name="Picture 520"/>
          <p:cNvPicPr>
            <a:picLocks noChangeAspect="1"/>
          </p:cNvPicPr>
          <p:nvPr/>
        </p:nvPicPr>
        <p:blipFill>
          <a:blip r:embed="rId9"/>
          <a:stretch>
            <a:fillRect/>
          </a:stretch>
        </p:blipFill>
        <p:spPr>
          <a:xfrm>
            <a:off x="11747934" y="5451179"/>
            <a:ext cx="216747" cy="531029"/>
          </a:xfrm>
          <a:prstGeom prst="rect">
            <a:avLst/>
          </a:prstGeom>
        </p:spPr>
      </p:pic>
      <p:pic>
        <p:nvPicPr>
          <p:cNvPr id="521" name="Picture 521"/>
          <p:cNvPicPr>
            <a:picLocks noChangeAspect="1"/>
          </p:cNvPicPr>
          <p:nvPr/>
        </p:nvPicPr>
        <p:blipFill>
          <a:blip r:embed="rId10"/>
          <a:stretch>
            <a:fillRect/>
          </a:stretch>
        </p:blipFill>
        <p:spPr>
          <a:xfrm>
            <a:off x="7413000" y="6925055"/>
            <a:ext cx="1517227" cy="520192"/>
          </a:xfrm>
          <a:prstGeom prst="rect">
            <a:avLst/>
          </a:prstGeom>
        </p:spPr>
      </p:pic>
      <p:pic>
        <p:nvPicPr>
          <p:cNvPr id="522" name="Picture 522"/>
          <p:cNvPicPr>
            <a:picLocks noChangeAspect="1"/>
          </p:cNvPicPr>
          <p:nvPr/>
        </p:nvPicPr>
        <p:blipFill>
          <a:blip r:embed="rId11"/>
          <a:stretch>
            <a:fillRect/>
          </a:stretch>
        </p:blipFill>
        <p:spPr>
          <a:xfrm>
            <a:off x="11303602" y="6870868"/>
            <a:ext cx="1072896" cy="390144"/>
          </a:xfrm>
          <a:prstGeom prst="rect">
            <a:avLst/>
          </a:prstGeom>
        </p:spPr>
      </p:pic>
      <p:sp>
        <p:nvSpPr>
          <p:cNvPr id="2" name="TextBox 522"/>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53</a:t>
            </a:fld>
            <a:endParaRPr lang="en-US"/>
          </a:p>
        </p:txBody>
      </p:sp>
    </p:spTree>
    <p:extLst>
      <p:ext uri="{BB962C8B-B14F-4D97-AF65-F5344CB8AC3E}">
        <p14:creationId xmlns:p14="http://schemas.microsoft.com/office/powerpoint/2010/main" val="1869280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4" name="Picture 524"/>
          <p:cNvPicPr>
            <a:picLocks noChangeAspect="1"/>
          </p:cNvPicPr>
          <p:nvPr/>
        </p:nvPicPr>
        <p:blipFill>
          <a:blip r:embed="rId3"/>
          <a:stretch>
            <a:fillRect/>
          </a:stretch>
        </p:blipFill>
        <p:spPr>
          <a:xfrm>
            <a:off x="282036" y="1798997"/>
            <a:ext cx="6762495" cy="390144"/>
          </a:xfrm>
          <a:prstGeom prst="rect">
            <a:avLst/>
          </a:prstGeom>
        </p:spPr>
      </p:pic>
      <p:pic>
        <p:nvPicPr>
          <p:cNvPr id="525" name="Picture 525"/>
          <p:cNvPicPr>
            <a:picLocks noChangeAspect="1"/>
          </p:cNvPicPr>
          <p:nvPr/>
        </p:nvPicPr>
        <p:blipFill>
          <a:blip r:embed="rId4"/>
          <a:stretch>
            <a:fillRect/>
          </a:stretch>
        </p:blipFill>
        <p:spPr>
          <a:xfrm>
            <a:off x="271198" y="2600960"/>
            <a:ext cx="7878741" cy="4031488"/>
          </a:xfrm>
          <a:prstGeom prst="rect">
            <a:avLst/>
          </a:prstGeom>
        </p:spPr>
      </p:pic>
      <p:sp>
        <p:nvSpPr>
          <p:cNvPr id="2" name="Freeform 525"/>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27" name="Picture 527"/>
          <p:cNvPicPr>
            <a:picLocks noChangeAspect="1"/>
          </p:cNvPicPr>
          <p:nvPr/>
        </p:nvPicPr>
        <p:blipFill>
          <a:blip r:embed="rId5"/>
          <a:stretch>
            <a:fillRect/>
          </a:stretch>
        </p:blipFill>
        <p:spPr>
          <a:xfrm>
            <a:off x="8410035" y="2590123"/>
            <a:ext cx="7163477" cy="6426539"/>
          </a:xfrm>
          <a:prstGeom prst="rect">
            <a:avLst/>
          </a:prstGeom>
        </p:spPr>
      </p:pic>
      <p:sp>
        <p:nvSpPr>
          <p:cNvPr id="3" name="TextBox 527"/>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54</a:t>
            </a:fld>
            <a:endParaRPr lang="en-US"/>
          </a:p>
        </p:txBody>
      </p:sp>
    </p:spTree>
    <p:extLst>
      <p:ext uri="{BB962C8B-B14F-4D97-AF65-F5344CB8AC3E}">
        <p14:creationId xmlns:p14="http://schemas.microsoft.com/office/powerpoint/2010/main" val="15174249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 name="Freeform 528"/>
          <p:cNvSpPr/>
          <p:nvPr/>
        </p:nvSpPr>
        <p:spPr>
          <a:xfrm>
            <a:off x="293233" y="6957930"/>
            <a:ext cx="7600220" cy="1278443"/>
          </a:xfrm>
          <a:custGeom>
            <a:avLst/>
            <a:gdLst>
              <a:gd name="connsiteX0" fmla="*/ 14224 w 5343905"/>
              <a:gd name="connsiteY0" fmla="*/ 908812 h 898905"/>
              <a:gd name="connsiteX1" fmla="*/ 5352795 w 5343905"/>
              <a:gd name="connsiteY1" fmla="*/ 908812 h 898905"/>
              <a:gd name="connsiteX2" fmla="*/ 5352795 w 5343905"/>
              <a:gd name="connsiteY2" fmla="*/ 14224 h 898905"/>
              <a:gd name="connsiteX3" fmla="*/ 14224 w 5343905"/>
              <a:gd name="connsiteY3" fmla="*/ 14224 h 898905"/>
              <a:gd name="connsiteX4" fmla="*/ 14224 w 5343905"/>
              <a:gd name="connsiteY4" fmla="*/ 908812 h 8989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43905" h="898905">
                <a:moveTo>
                  <a:pt x="14224" y="908812"/>
                </a:moveTo>
                <a:lnTo>
                  <a:pt x="5352795" y="908812"/>
                </a:lnTo>
                <a:lnTo>
                  <a:pt x="5352795" y="14224"/>
                </a:lnTo>
                <a:lnTo>
                  <a:pt x="14224" y="14224"/>
                </a:lnTo>
                <a:lnTo>
                  <a:pt x="14224" y="90881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30" name="Picture 530"/>
          <p:cNvPicPr>
            <a:picLocks noChangeAspect="1"/>
          </p:cNvPicPr>
          <p:nvPr/>
        </p:nvPicPr>
        <p:blipFill>
          <a:blip r:embed="rId3"/>
          <a:stretch>
            <a:fillRect/>
          </a:stretch>
        </p:blipFill>
        <p:spPr>
          <a:xfrm>
            <a:off x="282036" y="1798997"/>
            <a:ext cx="6762495" cy="390144"/>
          </a:xfrm>
          <a:prstGeom prst="rect">
            <a:avLst/>
          </a:prstGeom>
        </p:spPr>
      </p:pic>
      <p:sp>
        <p:nvSpPr>
          <p:cNvPr id="2" name="Freeform 530"/>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FE">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32" name="Picture 532"/>
          <p:cNvPicPr>
            <a:picLocks noChangeAspect="1"/>
          </p:cNvPicPr>
          <p:nvPr/>
        </p:nvPicPr>
        <p:blipFill>
          <a:blip r:embed="rId4"/>
          <a:stretch>
            <a:fillRect/>
          </a:stretch>
        </p:blipFill>
        <p:spPr>
          <a:xfrm>
            <a:off x="8410035" y="2590123"/>
            <a:ext cx="7163477" cy="6426539"/>
          </a:xfrm>
          <a:prstGeom prst="rect">
            <a:avLst/>
          </a:prstGeom>
        </p:spPr>
      </p:pic>
      <p:pic>
        <p:nvPicPr>
          <p:cNvPr id="533" name="Picture 533"/>
          <p:cNvPicPr>
            <a:picLocks noChangeAspect="1"/>
          </p:cNvPicPr>
          <p:nvPr/>
        </p:nvPicPr>
        <p:blipFill>
          <a:blip r:embed="rId5"/>
          <a:stretch>
            <a:fillRect/>
          </a:stretch>
        </p:blipFill>
        <p:spPr>
          <a:xfrm>
            <a:off x="271198" y="2600961"/>
            <a:ext cx="8041301" cy="5624575"/>
          </a:xfrm>
          <a:prstGeom prst="rect">
            <a:avLst/>
          </a:prstGeom>
        </p:spPr>
      </p:pic>
      <p:sp>
        <p:nvSpPr>
          <p:cNvPr id="3" name="TextBox 533"/>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55</a:t>
            </a:fld>
            <a:endParaRPr lang="en-US"/>
          </a:p>
        </p:txBody>
      </p:sp>
      <p:cxnSp>
        <p:nvCxnSpPr>
          <p:cNvPr id="6" name="直線單箭頭接點 5"/>
          <p:cNvCxnSpPr>
            <a:cxnSpLocks/>
          </p:cNvCxnSpPr>
          <p:nvPr/>
        </p:nvCxnSpPr>
        <p:spPr>
          <a:xfrm flipV="1">
            <a:off x="7756071" y="5812971"/>
            <a:ext cx="832758" cy="1371600"/>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292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 name="Freeform 534"/>
          <p:cNvSpPr/>
          <p:nvPr/>
        </p:nvSpPr>
        <p:spPr>
          <a:xfrm>
            <a:off x="2375447" y="3928533"/>
            <a:ext cx="3856284" cy="1309511"/>
          </a:xfrm>
          <a:custGeom>
            <a:avLst/>
            <a:gdLst>
              <a:gd name="connsiteX0" fmla="*/ 11048 w 2711450"/>
              <a:gd name="connsiteY0" fmla="*/ 929259 h 920750"/>
              <a:gd name="connsiteX1" fmla="*/ 2720340 w 2711450"/>
              <a:gd name="connsiteY1" fmla="*/ 929259 h 920750"/>
              <a:gd name="connsiteX2" fmla="*/ 2720340 w 2711450"/>
              <a:gd name="connsiteY2" fmla="*/ 11468 h 920750"/>
              <a:gd name="connsiteX3" fmla="*/ 11048 w 2711450"/>
              <a:gd name="connsiteY3" fmla="*/ 11468 h 920750"/>
              <a:gd name="connsiteX4" fmla="*/ 11048 w 2711450"/>
              <a:gd name="connsiteY4" fmla="*/ 929259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20750">
                <a:moveTo>
                  <a:pt x="11048" y="929259"/>
                </a:moveTo>
                <a:lnTo>
                  <a:pt x="2720340" y="929259"/>
                </a:lnTo>
                <a:lnTo>
                  <a:pt x="2720340" y="11468"/>
                </a:lnTo>
                <a:lnTo>
                  <a:pt x="11048" y="11468"/>
                </a:lnTo>
                <a:lnTo>
                  <a:pt x="11048" y="929259"/>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35" name="Freeform 535"/>
          <p:cNvSpPr/>
          <p:nvPr/>
        </p:nvSpPr>
        <p:spPr>
          <a:xfrm>
            <a:off x="6222700" y="3928533"/>
            <a:ext cx="3874347" cy="1309511"/>
          </a:xfrm>
          <a:custGeom>
            <a:avLst/>
            <a:gdLst>
              <a:gd name="connsiteX0" fmla="*/ 15366 w 2724150"/>
              <a:gd name="connsiteY0" fmla="*/ 929259 h 920750"/>
              <a:gd name="connsiteX1" fmla="*/ 2724657 w 2724150"/>
              <a:gd name="connsiteY1" fmla="*/ 929259 h 920750"/>
              <a:gd name="connsiteX2" fmla="*/ 2724657 w 2724150"/>
              <a:gd name="connsiteY2" fmla="*/ 11468 h 920750"/>
              <a:gd name="connsiteX3" fmla="*/ 15366 w 2724150"/>
              <a:gd name="connsiteY3" fmla="*/ 11468 h 920750"/>
              <a:gd name="connsiteX4" fmla="*/ 15366 w 2724150"/>
              <a:gd name="connsiteY4" fmla="*/ 929259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920750">
                <a:moveTo>
                  <a:pt x="15366" y="929259"/>
                </a:moveTo>
                <a:lnTo>
                  <a:pt x="2724657" y="929259"/>
                </a:lnTo>
                <a:lnTo>
                  <a:pt x="2724657" y="11468"/>
                </a:lnTo>
                <a:lnTo>
                  <a:pt x="15366" y="11468"/>
                </a:lnTo>
                <a:lnTo>
                  <a:pt x="15366" y="929259"/>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36" name="Freeform 536"/>
          <p:cNvSpPr/>
          <p:nvPr/>
        </p:nvSpPr>
        <p:spPr>
          <a:xfrm>
            <a:off x="10088016" y="3928533"/>
            <a:ext cx="3856284" cy="1309511"/>
          </a:xfrm>
          <a:custGeom>
            <a:avLst/>
            <a:gdLst>
              <a:gd name="connsiteX0" fmla="*/ 6857 w 2711450"/>
              <a:gd name="connsiteY0" fmla="*/ 929259 h 920750"/>
              <a:gd name="connsiteX1" fmla="*/ 2716148 w 2711450"/>
              <a:gd name="connsiteY1" fmla="*/ 929259 h 920750"/>
              <a:gd name="connsiteX2" fmla="*/ 2716148 w 2711450"/>
              <a:gd name="connsiteY2" fmla="*/ 11468 h 920750"/>
              <a:gd name="connsiteX3" fmla="*/ 6857 w 2711450"/>
              <a:gd name="connsiteY3" fmla="*/ 11468 h 920750"/>
              <a:gd name="connsiteX4" fmla="*/ 6857 w 2711450"/>
              <a:gd name="connsiteY4" fmla="*/ 929259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20750">
                <a:moveTo>
                  <a:pt x="6857" y="929259"/>
                </a:moveTo>
                <a:lnTo>
                  <a:pt x="2716148" y="929259"/>
                </a:lnTo>
                <a:lnTo>
                  <a:pt x="2716148" y="11468"/>
                </a:lnTo>
                <a:lnTo>
                  <a:pt x="6857" y="11468"/>
                </a:lnTo>
                <a:lnTo>
                  <a:pt x="6857" y="929259"/>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37" name="Freeform 537"/>
          <p:cNvSpPr/>
          <p:nvPr/>
        </p:nvSpPr>
        <p:spPr>
          <a:xfrm>
            <a:off x="2375447" y="5229013"/>
            <a:ext cx="3856284" cy="1309511"/>
          </a:xfrm>
          <a:custGeom>
            <a:avLst/>
            <a:gdLst>
              <a:gd name="connsiteX0" fmla="*/ 11048 w 2711450"/>
              <a:gd name="connsiteY0" fmla="*/ 932561 h 920750"/>
              <a:gd name="connsiteX1" fmla="*/ 2720340 w 2711450"/>
              <a:gd name="connsiteY1" fmla="*/ 932561 h 920750"/>
              <a:gd name="connsiteX2" fmla="*/ 2720340 w 2711450"/>
              <a:gd name="connsiteY2" fmla="*/ 14770 h 920750"/>
              <a:gd name="connsiteX3" fmla="*/ 11048 w 2711450"/>
              <a:gd name="connsiteY3" fmla="*/ 14770 h 920750"/>
              <a:gd name="connsiteX4" fmla="*/ 11048 w 2711450"/>
              <a:gd name="connsiteY4" fmla="*/ 932561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20750">
                <a:moveTo>
                  <a:pt x="11048" y="932561"/>
                </a:moveTo>
                <a:lnTo>
                  <a:pt x="2720340" y="932561"/>
                </a:lnTo>
                <a:lnTo>
                  <a:pt x="2720340" y="14770"/>
                </a:lnTo>
                <a:lnTo>
                  <a:pt x="11048" y="14770"/>
                </a:lnTo>
                <a:lnTo>
                  <a:pt x="11048" y="932561"/>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38" name="Freeform 538"/>
          <p:cNvSpPr/>
          <p:nvPr/>
        </p:nvSpPr>
        <p:spPr>
          <a:xfrm>
            <a:off x="6222700" y="5229013"/>
            <a:ext cx="3874347" cy="1309511"/>
          </a:xfrm>
          <a:custGeom>
            <a:avLst/>
            <a:gdLst>
              <a:gd name="connsiteX0" fmla="*/ 15366 w 2724150"/>
              <a:gd name="connsiteY0" fmla="*/ 932561 h 920750"/>
              <a:gd name="connsiteX1" fmla="*/ 2724657 w 2724150"/>
              <a:gd name="connsiteY1" fmla="*/ 932561 h 920750"/>
              <a:gd name="connsiteX2" fmla="*/ 2724657 w 2724150"/>
              <a:gd name="connsiteY2" fmla="*/ 14770 h 920750"/>
              <a:gd name="connsiteX3" fmla="*/ 15366 w 2724150"/>
              <a:gd name="connsiteY3" fmla="*/ 14770 h 920750"/>
              <a:gd name="connsiteX4" fmla="*/ 15366 w 2724150"/>
              <a:gd name="connsiteY4" fmla="*/ 932561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920750">
                <a:moveTo>
                  <a:pt x="15366" y="932561"/>
                </a:moveTo>
                <a:lnTo>
                  <a:pt x="2724657" y="932561"/>
                </a:lnTo>
                <a:lnTo>
                  <a:pt x="2724657" y="14770"/>
                </a:lnTo>
                <a:lnTo>
                  <a:pt x="15366" y="14770"/>
                </a:lnTo>
                <a:lnTo>
                  <a:pt x="15366" y="932561"/>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39" name="Freeform 539"/>
          <p:cNvSpPr/>
          <p:nvPr/>
        </p:nvSpPr>
        <p:spPr>
          <a:xfrm>
            <a:off x="10088016" y="5229013"/>
            <a:ext cx="3856284" cy="1309511"/>
          </a:xfrm>
          <a:custGeom>
            <a:avLst/>
            <a:gdLst>
              <a:gd name="connsiteX0" fmla="*/ 6857 w 2711450"/>
              <a:gd name="connsiteY0" fmla="*/ 932561 h 920750"/>
              <a:gd name="connsiteX1" fmla="*/ 2716148 w 2711450"/>
              <a:gd name="connsiteY1" fmla="*/ 932561 h 920750"/>
              <a:gd name="connsiteX2" fmla="*/ 2716148 w 2711450"/>
              <a:gd name="connsiteY2" fmla="*/ 14770 h 920750"/>
              <a:gd name="connsiteX3" fmla="*/ 6857 w 2711450"/>
              <a:gd name="connsiteY3" fmla="*/ 14770 h 920750"/>
              <a:gd name="connsiteX4" fmla="*/ 6857 w 2711450"/>
              <a:gd name="connsiteY4" fmla="*/ 932561 h 92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20750">
                <a:moveTo>
                  <a:pt x="6857" y="932561"/>
                </a:moveTo>
                <a:lnTo>
                  <a:pt x="2716148" y="932561"/>
                </a:lnTo>
                <a:lnTo>
                  <a:pt x="2716148" y="14770"/>
                </a:lnTo>
                <a:lnTo>
                  <a:pt x="6857" y="14770"/>
                </a:lnTo>
                <a:lnTo>
                  <a:pt x="6857" y="932561"/>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0" name="Freeform 540"/>
          <p:cNvSpPr/>
          <p:nvPr/>
        </p:nvSpPr>
        <p:spPr>
          <a:xfrm>
            <a:off x="2375447" y="6529494"/>
            <a:ext cx="3856284" cy="1327573"/>
          </a:xfrm>
          <a:custGeom>
            <a:avLst/>
            <a:gdLst>
              <a:gd name="connsiteX0" fmla="*/ 11048 w 2711450"/>
              <a:gd name="connsiteY0" fmla="*/ 935990 h 933450"/>
              <a:gd name="connsiteX1" fmla="*/ 2720340 w 2711450"/>
              <a:gd name="connsiteY1" fmla="*/ 935990 h 933450"/>
              <a:gd name="connsiteX2" fmla="*/ 2720340 w 2711450"/>
              <a:gd name="connsiteY2" fmla="*/ 18199 h 933450"/>
              <a:gd name="connsiteX3" fmla="*/ 11048 w 2711450"/>
              <a:gd name="connsiteY3" fmla="*/ 18199 h 933450"/>
              <a:gd name="connsiteX4" fmla="*/ 11048 w 2711450"/>
              <a:gd name="connsiteY4" fmla="*/ 935990 h 93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33450">
                <a:moveTo>
                  <a:pt x="11048" y="935990"/>
                </a:moveTo>
                <a:lnTo>
                  <a:pt x="2720340" y="935990"/>
                </a:lnTo>
                <a:lnTo>
                  <a:pt x="2720340" y="18199"/>
                </a:lnTo>
                <a:lnTo>
                  <a:pt x="11048" y="18199"/>
                </a:lnTo>
                <a:lnTo>
                  <a:pt x="11048" y="935990"/>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1" name="Freeform 541"/>
          <p:cNvSpPr/>
          <p:nvPr/>
        </p:nvSpPr>
        <p:spPr>
          <a:xfrm>
            <a:off x="6222700" y="6529494"/>
            <a:ext cx="3874347" cy="1327573"/>
          </a:xfrm>
          <a:custGeom>
            <a:avLst/>
            <a:gdLst>
              <a:gd name="connsiteX0" fmla="*/ 15366 w 2724150"/>
              <a:gd name="connsiteY0" fmla="*/ 935990 h 933450"/>
              <a:gd name="connsiteX1" fmla="*/ 2724657 w 2724150"/>
              <a:gd name="connsiteY1" fmla="*/ 935990 h 933450"/>
              <a:gd name="connsiteX2" fmla="*/ 2724657 w 2724150"/>
              <a:gd name="connsiteY2" fmla="*/ 18199 h 933450"/>
              <a:gd name="connsiteX3" fmla="*/ 15366 w 2724150"/>
              <a:gd name="connsiteY3" fmla="*/ 18199 h 933450"/>
              <a:gd name="connsiteX4" fmla="*/ 15366 w 2724150"/>
              <a:gd name="connsiteY4" fmla="*/ 935990 h 93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4150" h="933450">
                <a:moveTo>
                  <a:pt x="15366" y="935990"/>
                </a:moveTo>
                <a:lnTo>
                  <a:pt x="2724657" y="935990"/>
                </a:lnTo>
                <a:lnTo>
                  <a:pt x="2724657" y="18199"/>
                </a:lnTo>
                <a:lnTo>
                  <a:pt x="15366" y="18199"/>
                </a:lnTo>
                <a:lnTo>
                  <a:pt x="15366" y="935990"/>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2" name="Freeform 542"/>
          <p:cNvSpPr/>
          <p:nvPr/>
        </p:nvSpPr>
        <p:spPr>
          <a:xfrm>
            <a:off x="10088016" y="6529494"/>
            <a:ext cx="3856284" cy="1327573"/>
          </a:xfrm>
          <a:custGeom>
            <a:avLst/>
            <a:gdLst>
              <a:gd name="connsiteX0" fmla="*/ 6857 w 2711450"/>
              <a:gd name="connsiteY0" fmla="*/ 935990 h 933450"/>
              <a:gd name="connsiteX1" fmla="*/ 2716148 w 2711450"/>
              <a:gd name="connsiteY1" fmla="*/ 935990 h 933450"/>
              <a:gd name="connsiteX2" fmla="*/ 2716148 w 2711450"/>
              <a:gd name="connsiteY2" fmla="*/ 18199 h 933450"/>
              <a:gd name="connsiteX3" fmla="*/ 6857 w 2711450"/>
              <a:gd name="connsiteY3" fmla="*/ 18199 h 933450"/>
              <a:gd name="connsiteX4" fmla="*/ 6857 w 2711450"/>
              <a:gd name="connsiteY4" fmla="*/ 935990 h 93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1450" h="933450">
                <a:moveTo>
                  <a:pt x="6857" y="935990"/>
                </a:moveTo>
                <a:lnTo>
                  <a:pt x="2716148" y="935990"/>
                </a:lnTo>
                <a:lnTo>
                  <a:pt x="2716148" y="18199"/>
                </a:lnTo>
                <a:lnTo>
                  <a:pt x="6857" y="18199"/>
                </a:lnTo>
                <a:lnTo>
                  <a:pt x="6857" y="935990"/>
                </a:lnTo>
                <a:close/>
              </a:path>
            </a:pathLst>
          </a:custGeom>
          <a:solidFill>
            <a:srgbClr val="D0DBF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3" name="Freeform 543"/>
          <p:cNvSpPr/>
          <p:nvPr/>
        </p:nvSpPr>
        <p:spPr>
          <a:xfrm>
            <a:off x="6222700" y="3910471"/>
            <a:ext cx="27093" cy="3946596"/>
          </a:xfrm>
          <a:custGeom>
            <a:avLst/>
            <a:gdLst>
              <a:gd name="connsiteX0" fmla="*/ 15366 w 19050"/>
              <a:gd name="connsiteY0" fmla="*/ 17780 h 2774950"/>
              <a:gd name="connsiteX1" fmla="*/ 15366 w 19050"/>
              <a:gd name="connsiteY1" fmla="*/ 2783840 h 2774950"/>
            </a:gdLst>
            <a:ahLst/>
            <a:cxnLst>
              <a:cxn ang="0">
                <a:pos x="connsiteX0" y="connsiteY0"/>
              </a:cxn>
              <a:cxn ang="0">
                <a:pos x="connsiteX1" y="connsiteY1"/>
              </a:cxn>
            </a:cxnLst>
            <a:rect l="l" t="t" r="r" b="b"/>
            <a:pathLst>
              <a:path w="19050" h="2774950">
                <a:moveTo>
                  <a:pt x="15366" y="17780"/>
                </a:moveTo>
                <a:lnTo>
                  <a:pt x="15366" y="278384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4" name="Freeform 544"/>
          <p:cNvSpPr/>
          <p:nvPr/>
        </p:nvSpPr>
        <p:spPr>
          <a:xfrm>
            <a:off x="10088016" y="3910471"/>
            <a:ext cx="27093" cy="3946596"/>
          </a:xfrm>
          <a:custGeom>
            <a:avLst/>
            <a:gdLst>
              <a:gd name="connsiteX0" fmla="*/ 6857 w 19050"/>
              <a:gd name="connsiteY0" fmla="*/ 17780 h 2774950"/>
              <a:gd name="connsiteX1" fmla="*/ 6857 w 19050"/>
              <a:gd name="connsiteY1" fmla="*/ 2783840 h 2774950"/>
            </a:gdLst>
            <a:ahLst/>
            <a:cxnLst>
              <a:cxn ang="0">
                <a:pos x="connsiteX0" y="connsiteY0"/>
              </a:cxn>
              <a:cxn ang="0">
                <a:pos x="connsiteX1" y="connsiteY1"/>
              </a:cxn>
            </a:cxnLst>
            <a:rect l="l" t="t" r="r" b="b"/>
            <a:pathLst>
              <a:path w="19050" h="2774950">
                <a:moveTo>
                  <a:pt x="6857" y="17780"/>
                </a:moveTo>
                <a:lnTo>
                  <a:pt x="6857" y="278384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5" name="Freeform 545"/>
          <p:cNvSpPr/>
          <p:nvPr/>
        </p:nvSpPr>
        <p:spPr>
          <a:xfrm>
            <a:off x="2339322" y="5210951"/>
            <a:ext cx="11604978" cy="81280"/>
          </a:xfrm>
          <a:custGeom>
            <a:avLst/>
            <a:gdLst>
              <a:gd name="connsiteX0" fmla="*/ 30098 w 8159750"/>
              <a:gd name="connsiteY0" fmla="*/ 27558 h 57150"/>
              <a:gd name="connsiteX1" fmla="*/ 8170798 w 8159750"/>
              <a:gd name="connsiteY1" fmla="*/ 27558 h 57150"/>
            </a:gdLst>
            <a:ahLst/>
            <a:cxnLst>
              <a:cxn ang="0">
                <a:pos x="connsiteX0" y="connsiteY0"/>
              </a:cxn>
              <a:cxn ang="0">
                <a:pos x="connsiteX1" y="connsiteY1"/>
              </a:cxn>
            </a:cxnLst>
            <a:rect l="l" t="t" r="r" b="b"/>
            <a:pathLst>
              <a:path w="8159750" h="57150">
                <a:moveTo>
                  <a:pt x="30098" y="27558"/>
                </a:moveTo>
                <a:lnTo>
                  <a:pt x="8170798" y="27558"/>
                </a:lnTo>
              </a:path>
            </a:pathLst>
          </a:custGeom>
          <a:ln w="381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6" name="Freeform 546"/>
          <p:cNvSpPr/>
          <p:nvPr/>
        </p:nvSpPr>
        <p:spPr>
          <a:xfrm>
            <a:off x="2339322" y="6511431"/>
            <a:ext cx="11604978" cy="45156"/>
          </a:xfrm>
          <a:custGeom>
            <a:avLst/>
            <a:gdLst>
              <a:gd name="connsiteX0" fmla="*/ 30098 w 8159750"/>
              <a:gd name="connsiteY0" fmla="*/ 30860 h 31750"/>
              <a:gd name="connsiteX1" fmla="*/ 8170798 w 8159750"/>
              <a:gd name="connsiteY1" fmla="*/ 30860 h 31750"/>
            </a:gdLst>
            <a:ahLst/>
            <a:cxnLst>
              <a:cxn ang="0">
                <a:pos x="connsiteX0" y="connsiteY0"/>
              </a:cxn>
              <a:cxn ang="0">
                <a:pos x="connsiteX1" y="connsiteY1"/>
              </a:cxn>
            </a:cxnLst>
            <a:rect l="l" t="t" r="r" b="b"/>
            <a:pathLst>
              <a:path w="8159750" h="31750">
                <a:moveTo>
                  <a:pt x="30098" y="30860"/>
                </a:moveTo>
                <a:lnTo>
                  <a:pt x="8170798" y="3086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7" name="Freeform 547"/>
          <p:cNvSpPr/>
          <p:nvPr/>
        </p:nvSpPr>
        <p:spPr>
          <a:xfrm>
            <a:off x="2357384" y="3892409"/>
            <a:ext cx="45156" cy="3964658"/>
          </a:xfrm>
          <a:custGeom>
            <a:avLst/>
            <a:gdLst>
              <a:gd name="connsiteX0" fmla="*/ 23748 w 31750"/>
              <a:gd name="connsiteY0" fmla="*/ 30480 h 2787650"/>
              <a:gd name="connsiteX1" fmla="*/ 23748 w 31750"/>
              <a:gd name="connsiteY1" fmla="*/ 2796540 h 2787650"/>
            </a:gdLst>
            <a:ahLst/>
            <a:cxnLst>
              <a:cxn ang="0">
                <a:pos x="connsiteX0" y="connsiteY0"/>
              </a:cxn>
              <a:cxn ang="0">
                <a:pos x="connsiteX1" y="connsiteY1"/>
              </a:cxn>
            </a:cxnLst>
            <a:rect l="l" t="t" r="r" b="b"/>
            <a:pathLst>
              <a:path w="31750" h="2787650">
                <a:moveTo>
                  <a:pt x="23748" y="30480"/>
                </a:moveTo>
                <a:lnTo>
                  <a:pt x="23748" y="279654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8" name="Freeform 548"/>
          <p:cNvSpPr/>
          <p:nvPr/>
        </p:nvSpPr>
        <p:spPr>
          <a:xfrm>
            <a:off x="13917206" y="3892409"/>
            <a:ext cx="45156" cy="3964658"/>
          </a:xfrm>
          <a:custGeom>
            <a:avLst/>
            <a:gdLst>
              <a:gd name="connsiteX0" fmla="*/ 23749 w 31750"/>
              <a:gd name="connsiteY0" fmla="*/ 30480 h 2787650"/>
              <a:gd name="connsiteX1" fmla="*/ 23749 w 31750"/>
              <a:gd name="connsiteY1" fmla="*/ 2796540 h 2787650"/>
            </a:gdLst>
            <a:ahLst/>
            <a:cxnLst>
              <a:cxn ang="0">
                <a:pos x="connsiteX0" y="connsiteY0"/>
              </a:cxn>
              <a:cxn ang="0">
                <a:pos x="connsiteX1" y="connsiteY1"/>
              </a:cxn>
            </a:cxnLst>
            <a:rect l="l" t="t" r="r" b="b"/>
            <a:pathLst>
              <a:path w="31750" h="2787650">
                <a:moveTo>
                  <a:pt x="23749" y="30480"/>
                </a:moveTo>
                <a:lnTo>
                  <a:pt x="23749" y="279654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49" name="Freeform 549"/>
          <p:cNvSpPr/>
          <p:nvPr/>
        </p:nvSpPr>
        <p:spPr>
          <a:xfrm>
            <a:off x="2339322" y="3910471"/>
            <a:ext cx="11604978" cy="45156"/>
          </a:xfrm>
          <a:custGeom>
            <a:avLst/>
            <a:gdLst>
              <a:gd name="connsiteX0" fmla="*/ 30098 w 8159750"/>
              <a:gd name="connsiteY0" fmla="*/ 24129 h 31750"/>
              <a:gd name="connsiteX1" fmla="*/ 8170798 w 8159750"/>
              <a:gd name="connsiteY1" fmla="*/ 24129 h 31750"/>
            </a:gdLst>
            <a:ahLst/>
            <a:cxnLst>
              <a:cxn ang="0">
                <a:pos x="connsiteX0" y="connsiteY0"/>
              </a:cxn>
              <a:cxn ang="0">
                <a:pos x="connsiteX1" y="connsiteY1"/>
              </a:cxn>
            </a:cxnLst>
            <a:rect l="l" t="t" r="r" b="b"/>
            <a:pathLst>
              <a:path w="8159750" h="31750">
                <a:moveTo>
                  <a:pt x="30098" y="24129"/>
                </a:moveTo>
                <a:lnTo>
                  <a:pt x="8170798" y="24129"/>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50" name="Freeform 550"/>
          <p:cNvSpPr/>
          <p:nvPr/>
        </p:nvSpPr>
        <p:spPr>
          <a:xfrm>
            <a:off x="2339322" y="7829973"/>
            <a:ext cx="11604978" cy="45156"/>
          </a:xfrm>
          <a:custGeom>
            <a:avLst/>
            <a:gdLst>
              <a:gd name="connsiteX0" fmla="*/ 30098 w 8159750"/>
              <a:gd name="connsiteY0" fmla="*/ 21590 h 31750"/>
              <a:gd name="connsiteX1" fmla="*/ 8170798 w 8159750"/>
              <a:gd name="connsiteY1" fmla="*/ 21590 h 31750"/>
            </a:gdLst>
            <a:ahLst/>
            <a:cxnLst>
              <a:cxn ang="0">
                <a:pos x="connsiteX0" y="connsiteY0"/>
              </a:cxn>
              <a:cxn ang="0">
                <a:pos x="connsiteX1" y="connsiteY1"/>
              </a:cxn>
            </a:cxnLst>
            <a:rect l="l" t="t" r="r" b="b"/>
            <a:pathLst>
              <a:path w="8159750" h="31750">
                <a:moveTo>
                  <a:pt x="30098" y="21590"/>
                </a:moveTo>
                <a:lnTo>
                  <a:pt x="8170798" y="21590"/>
                </a:lnTo>
              </a:path>
            </a:pathLst>
          </a:custGeom>
          <a:ln w="12700">
            <a:solidFill>
              <a:srgbClr val="FEFE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52" name="Picture 552"/>
          <p:cNvPicPr>
            <a:picLocks noChangeAspect="1"/>
          </p:cNvPicPr>
          <p:nvPr/>
        </p:nvPicPr>
        <p:blipFill>
          <a:blip r:embed="rId3"/>
          <a:stretch>
            <a:fillRect/>
          </a:stretch>
        </p:blipFill>
        <p:spPr>
          <a:xfrm>
            <a:off x="6491826" y="4183211"/>
            <a:ext cx="3446272" cy="899499"/>
          </a:xfrm>
          <a:prstGeom prst="rect">
            <a:avLst/>
          </a:prstGeom>
        </p:spPr>
      </p:pic>
      <p:pic>
        <p:nvPicPr>
          <p:cNvPr id="553" name="Picture 553"/>
          <p:cNvPicPr>
            <a:picLocks noChangeAspect="1"/>
          </p:cNvPicPr>
          <p:nvPr/>
        </p:nvPicPr>
        <p:blipFill>
          <a:blip r:embed="rId4"/>
          <a:stretch>
            <a:fillRect/>
          </a:stretch>
        </p:blipFill>
        <p:spPr>
          <a:xfrm>
            <a:off x="11043507" y="4161536"/>
            <a:ext cx="2308352" cy="812800"/>
          </a:xfrm>
          <a:prstGeom prst="rect">
            <a:avLst/>
          </a:prstGeom>
        </p:spPr>
      </p:pic>
      <p:pic>
        <p:nvPicPr>
          <p:cNvPr id="554" name="Picture 554"/>
          <p:cNvPicPr>
            <a:picLocks noChangeAspect="1"/>
          </p:cNvPicPr>
          <p:nvPr/>
        </p:nvPicPr>
        <p:blipFill>
          <a:blip r:embed="rId5"/>
          <a:stretch>
            <a:fillRect/>
          </a:stretch>
        </p:blipFill>
        <p:spPr>
          <a:xfrm>
            <a:off x="3370675" y="5613740"/>
            <a:ext cx="1278805" cy="314281"/>
          </a:xfrm>
          <a:prstGeom prst="rect">
            <a:avLst/>
          </a:prstGeom>
        </p:spPr>
      </p:pic>
      <p:pic>
        <p:nvPicPr>
          <p:cNvPr id="555" name="Picture 555"/>
          <p:cNvPicPr>
            <a:picLocks noChangeAspect="1"/>
          </p:cNvPicPr>
          <p:nvPr/>
        </p:nvPicPr>
        <p:blipFill>
          <a:blip r:embed="rId6"/>
          <a:stretch>
            <a:fillRect/>
          </a:stretch>
        </p:blipFill>
        <p:spPr>
          <a:xfrm>
            <a:off x="3370675" y="6946732"/>
            <a:ext cx="1127083" cy="314281"/>
          </a:xfrm>
          <a:prstGeom prst="rect">
            <a:avLst/>
          </a:prstGeom>
        </p:spPr>
      </p:pic>
      <p:pic>
        <p:nvPicPr>
          <p:cNvPr id="556" name="Picture 556"/>
          <p:cNvPicPr>
            <a:picLocks noChangeAspect="1"/>
          </p:cNvPicPr>
          <p:nvPr/>
        </p:nvPicPr>
        <p:blipFill>
          <a:blip r:embed="rId7"/>
          <a:stretch>
            <a:fillRect/>
          </a:stretch>
        </p:blipFill>
        <p:spPr>
          <a:xfrm>
            <a:off x="7868168" y="5537877"/>
            <a:ext cx="552704" cy="574379"/>
          </a:xfrm>
          <a:prstGeom prst="rect">
            <a:avLst/>
          </a:prstGeom>
        </p:spPr>
      </p:pic>
      <p:pic>
        <p:nvPicPr>
          <p:cNvPr id="557" name="Picture 557"/>
          <p:cNvPicPr>
            <a:picLocks noChangeAspect="1"/>
          </p:cNvPicPr>
          <p:nvPr/>
        </p:nvPicPr>
        <p:blipFill>
          <a:blip r:embed="rId8"/>
          <a:stretch>
            <a:fillRect/>
          </a:stretch>
        </p:blipFill>
        <p:spPr>
          <a:xfrm>
            <a:off x="11747934" y="5451179"/>
            <a:ext cx="812800" cy="747776"/>
          </a:xfrm>
          <a:prstGeom prst="rect">
            <a:avLst/>
          </a:prstGeom>
        </p:spPr>
      </p:pic>
      <p:pic>
        <p:nvPicPr>
          <p:cNvPr id="558" name="Picture 558"/>
          <p:cNvPicPr>
            <a:picLocks noChangeAspect="1"/>
          </p:cNvPicPr>
          <p:nvPr/>
        </p:nvPicPr>
        <p:blipFill>
          <a:blip r:embed="rId9"/>
          <a:stretch>
            <a:fillRect/>
          </a:stretch>
        </p:blipFill>
        <p:spPr>
          <a:xfrm>
            <a:off x="7846494" y="6805845"/>
            <a:ext cx="791124" cy="606891"/>
          </a:xfrm>
          <a:prstGeom prst="rect">
            <a:avLst/>
          </a:prstGeom>
        </p:spPr>
      </p:pic>
      <p:pic>
        <p:nvPicPr>
          <p:cNvPr id="559" name="Picture 559"/>
          <p:cNvPicPr>
            <a:picLocks noChangeAspect="1"/>
          </p:cNvPicPr>
          <p:nvPr/>
        </p:nvPicPr>
        <p:blipFill>
          <a:blip r:embed="rId10"/>
          <a:stretch>
            <a:fillRect/>
          </a:stretch>
        </p:blipFill>
        <p:spPr>
          <a:xfrm>
            <a:off x="11585374" y="6816681"/>
            <a:ext cx="1137920" cy="758613"/>
          </a:xfrm>
          <a:prstGeom prst="rect">
            <a:avLst/>
          </a:prstGeom>
        </p:spPr>
      </p:pic>
      <p:pic>
        <p:nvPicPr>
          <p:cNvPr id="560" name="Picture 560"/>
          <p:cNvPicPr>
            <a:picLocks noChangeAspect="1"/>
          </p:cNvPicPr>
          <p:nvPr/>
        </p:nvPicPr>
        <p:blipFill>
          <a:blip r:embed="rId11"/>
          <a:stretch>
            <a:fillRect/>
          </a:stretch>
        </p:blipFill>
        <p:spPr>
          <a:xfrm>
            <a:off x="2373640" y="1831510"/>
            <a:ext cx="5884672" cy="1408853"/>
          </a:xfrm>
          <a:prstGeom prst="rect">
            <a:avLst/>
          </a:prstGeom>
        </p:spPr>
      </p:pic>
      <p:sp>
        <p:nvSpPr>
          <p:cNvPr id="2" name="TextBox 560"/>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56</a:t>
            </a:fld>
            <a:endParaRPr lang="en-US"/>
          </a:p>
        </p:txBody>
      </p:sp>
    </p:spTree>
    <p:extLst>
      <p:ext uri="{BB962C8B-B14F-4D97-AF65-F5344CB8AC3E}">
        <p14:creationId xmlns:p14="http://schemas.microsoft.com/office/powerpoint/2010/main" val="1225830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62" name="Picture 562"/>
          <p:cNvPicPr>
            <a:picLocks noChangeAspect="1"/>
          </p:cNvPicPr>
          <p:nvPr/>
        </p:nvPicPr>
        <p:blipFill>
          <a:blip r:embed="rId3"/>
          <a:stretch>
            <a:fillRect/>
          </a:stretch>
        </p:blipFill>
        <p:spPr>
          <a:xfrm>
            <a:off x="282036" y="1798997"/>
            <a:ext cx="6762495" cy="390144"/>
          </a:xfrm>
          <a:prstGeom prst="rect">
            <a:avLst/>
          </a:prstGeom>
        </p:spPr>
      </p:pic>
      <p:pic>
        <p:nvPicPr>
          <p:cNvPr id="563" name="Picture 563"/>
          <p:cNvPicPr>
            <a:picLocks noChangeAspect="1"/>
          </p:cNvPicPr>
          <p:nvPr/>
        </p:nvPicPr>
        <p:blipFill>
          <a:blip r:embed="rId4"/>
          <a:stretch>
            <a:fillRect/>
          </a:stretch>
        </p:blipFill>
        <p:spPr>
          <a:xfrm>
            <a:off x="271198" y="2600960"/>
            <a:ext cx="7878741" cy="4031488"/>
          </a:xfrm>
          <a:prstGeom prst="rect">
            <a:avLst/>
          </a:prstGeom>
        </p:spPr>
      </p:pic>
      <p:sp>
        <p:nvSpPr>
          <p:cNvPr id="2" name="Freeform 563"/>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65" name="Picture 565"/>
          <p:cNvPicPr>
            <a:picLocks noChangeAspect="1"/>
          </p:cNvPicPr>
          <p:nvPr/>
        </p:nvPicPr>
        <p:blipFill>
          <a:blip r:embed="rId5"/>
          <a:stretch>
            <a:fillRect/>
          </a:stretch>
        </p:blipFill>
        <p:spPr>
          <a:xfrm>
            <a:off x="8410035" y="2590123"/>
            <a:ext cx="8008789" cy="6751659"/>
          </a:xfrm>
          <a:prstGeom prst="rect">
            <a:avLst/>
          </a:prstGeom>
        </p:spPr>
      </p:pic>
      <p:sp>
        <p:nvSpPr>
          <p:cNvPr id="3" name="TextBox 565"/>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57</a:t>
            </a:fld>
            <a:endParaRPr lang="en-US"/>
          </a:p>
        </p:txBody>
      </p:sp>
    </p:spTree>
    <p:extLst>
      <p:ext uri="{BB962C8B-B14F-4D97-AF65-F5344CB8AC3E}">
        <p14:creationId xmlns:p14="http://schemas.microsoft.com/office/powerpoint/2010/main" val="4006187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7" name="Picture 567"/>
          <p:cNvPicPr>
            <a:picLocks noChangeAspect="1"/>
          </p:cNvPicPr>
          <p:nvPr/>
        </p:nvPicPr>
        <p:blipFill>
          <a:blip r:embed="rId3"/>
          <a:stretch>
            <a:fillRect/>
          </a:stretch>
        </p:blipFill>
        <p:spPr>
          <a:xfrm>
            <a:off x="282036" y="1798997"/>
            <a:ext cx="6762495" cy="390144"/>
          </a:xfrm>
          <a:prstGeom prst="rect">
            <a:avLst/>
          </a:prstGeom>
        </p:spPr>
      </p:pic>
      <p:sp>
        <p:nvSpPr>
          <p:cNvPr id="2" name="Freeform 567"/>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69" name="Picture 569"/>
          <p:cNvPicPr>
            <a:picLocks noChangeAspect="1"/>
          </p:cNvPicPr>
          <p:nvPr/>
        </p:nvPicPr>
        <p:blipFill>
          <a:blip r:embed="rId4"/>
          <a:stretch>
            <a:fillRect/>
          </a:stretch>
        </p:blipFill>
        <p:spPr>
          <a:xfrm>
            <a:off x="271198" y="2590123"/>
            <a:ext cx="16147627" cy="6751659"/>
          </a:xfrm>
          <a:prstGeom prst="rect">
            <a:avLst/>
          </a:prstGeom>
        </p:spPr>
      </p:pic>
      <p:sp>
        <p:nvSpPr>
          <p:cNvPr id="3" name="TextBox 569"/>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58</a:t>
            </a:fld>
            <a:endParaRPr lang="en-US"/>
          </a:p>
        </p:txBody>
      </p:sp>
      <p:cxnSp>
        <p:nvCxnSpPr>
          <p:cNvPr id="7" name="直線單箭頭接點 5">
            <a:extLst>
              <a:ext uri="{FF2B5EF4-FFF2-40B4-BE49-F238E27FC236}">
                <a16:creationId xmlns:a16="http://schemas.microsoft.com/office/drawing/2014/main" id="{627B5798-8C72-6548-8E6A-A39C51B5A7AF}"/>
              </a:ext>
            </a:extLst>
          </p:cNvPr>
          <p:cNvCxnSpPr>
            <a:cxnSpLocks/>
          </p:cNvCxnSpPr>
          <p:nvPr/>
        </p:nvCxnSpPr>
        <p:spPr>
          <a:xfrm flipV="1">
            <a:off x="7740502" y="5550195"/>
            <a:ext cx="978196" cy="1765006"/>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13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71" name="Picture 571"/>
          <p:cNvPicPr>
            <a:picLocks noChangeAspect="1"/>
          </p:cNvPicPr>
          <p:nvPr/>
        </p:nvPicPr>
        <p:blipFill>
          <a:blip r:embed="rId3"/>
          <a:stretch>
            <a:fillRect/>
          </a:stretch>
        </p:blipFill>
        <p:spPr>
          <a:xfrm>
            <a:off x="1181534" y="2232491"/>
            <a:ext cx="8377259" cy="6480725"/>
          </a:xfrm>
          <a:prstGeom prst="rect">
            <a:avLst/>
          </a:prstGeom>
        </p:spPr>
      </p:pic>
      <p:sp>
        <p:nvSpPr>
          <p:cNvPr id="2" name="TextBox 571"/>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59</a:t>
            </a:fld>
            <a:endParaRPr lang="en-US"/>
          </a:p>
        </p:txBody>
      </p:sp>
    </p:spTree>
    <p:extLst>
      <p:ext uri="{BB962C8B-B14F-4D97-AF65-F5344CB8AC3E}">
        <p14:creationId xmlns:p14="http://schemas.microsoft.com/office/powerpoint/2010/main" val="3800108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1"/>
          <p:cNvPicPr>
            <a:picLocks noChangeAspect="1"/>
          </p:cNvPicPr>
          <p:nvPr/>
        </p:nvPicPr>
        <p:blipFill>
          <a:blip r:embed="rId3"/>
          <a:stretch>
            <a:fillRect/>
          </a:stretch>
        </p:blipFill>
        <p:spPr>
          <a:xfrm>
            <a:off x="2647790" y="1294281"/>
            <a:ext cx="12047220" cy="8633459"/>
          </a:xfrm>
          <a:prstGeom prst="rect">
            <a:avLst/>
          </a:prstGeom>
        </p:spPr>
      </p:pic>
      <p:sp>
        <p:nvSpPr>
          <p:cNvPr id="2" name="Freeform 71"/>
          <p:cNvSpPr/>
          <p:nvPr/>
        </p:nvSpPr>
        <p:spPr>
          <a:xfrm>
            <a:off x="2478881" y="8890150"/>
            <a:ext cx="5213350" cy="908050"/>
          </a:xfrm>
          <a:custGeom>
            <a:avLst/>
            <a:gdLst>
              <a:gd name="connsiteX0" fmla="*/ 6350 w 5213350"/>
              <a:gd name="connsiteY0" fmla="*/ 9425 h 908050"/>
              <a:gd name="connsiteX1" fmla="*/ 5214365 w 5213350"/>
              <a:gd name="connsiteY1" fmla="*/ 9425 h 908050"/>
              <a:gd name="connsiteX2" fmla="*/ 5214365 w 5213350"/>
              <a:gd name="connsiteY2" fmla="*/ 914579 h 908050"/>
              <a:gd name="connsiteX3" fmla="*/ 6350 w 5213350"/>
              <a:gd name="connsiteY3" fmla="*/ 914579 h 908050"/>
              <a:gd name="connsiteX4" fmla="*/ 6350 w 5213350"/>
              <a:gd name="connsiteY4" fmla="*/ 9425 h 90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350" h="908050">
                <a:moveTo>
                  <a:pt x="6350" y="9425"/>
                </a:moveTo>
                <a:lnTo>
                  <a:pt x="5214365" y="9425"/>
                </a:lnTo>
                <a:lnTo>
                  <a:pt x="5214365" y="914579"/>
                </a:lnTo>
                <a:lnTo>
                  <a:pt x="6350" y="914579"/>
                </a:lnTo>
                <a:lnTo>
                  <a:pt x="6350" y="9425"/>
                </a:lnTo>
                <a:close/>
              </a:path>
            </a:pathLst>
          </a:custGeom>
          <a:solidFill>
            <a:srgbClr val="FEFE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2" name="TextBox 72"/>
          <p:cNvSpPr txBox="1"/>
          <p:nvPr/>
        </p:nvSpPr>
        <p:spPr>
          <a:xfrm>
            <a:off x="2536031" y="345439"/>
            <a:ext cx="5162106" cy="8966301"/>
          </a:xfrm>
          <a:prstGeom prst="rect">
            <a:avLst/>
          </a:prstGeom>
          <a:noFill/>
        </p:spPr>
        <p:txBody>
          <a:bodyPr wrap="square" lIns="0" tIns="0" rIns="0" bIns="0" rtlCol="0" anchor="t">
            <a:spAutoFit/>
          </a:bodyPr>
          <a:lstStyle/>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514"/>
              </a:lnSpc>
            </a:pPr>
            <a:endParaRPr lang="en-US"/>
          </a:p>
          <a:p>
            <a:pPr hangingPunct="0">
              <a:lnSpc>
                <a:spcPct val="102499"/>
              </a:lnSpc>
            </a:pPr>
            <a:endParaRPr lang="en-US" altLang="zh-CN" sz="2600">
              <a:solidFill>
                <a:srgbClr val="000000"/>
              </a:solidFill>
              <a:latin typeface="Arial"/>
              <a:ea typeface="Arial"/>
            </a:endParaRPr>
          </a:p>
          <a:p>
            <a:pPr>
              <a:lnSpc>
                <a:spcPct val="102499"/>
              </a:lnSpc>
            </a:pPr>
            <a:r>
              <a:rPr lang="en-US" altLang="zh-CN" sz="2600">
                <a:solidFill>
                  <a:srgbClr val="000000"/>
                </a:solidFill>
                <a:latin typeface="Arial"/>
                <a:ea typeface="Arial"/>
              </a:rPr>
              <a:t>(sev</a:t>
            </a:r>
            <a:r>
              <a:rPr lang="en-US" sz="2600">
                <a:solidFill>
                  <a:srgbClr val="000000"/>
                </a:solidFill>
                <a:latin typeface="Arial"/>
                <a:ea typeface="Arial"/>
              </a:rPr>
              <a:t>provides labels to machine learner </a:t>
            </a:r>
            <a:r>
              <a:rPr lang="en-US" altLang="zh-CN" sz="2600">
                <a:solidFill>
                  <a:srgbClr val="000000"/>
                </a:solidFill>
                <a:latin typeface="Arial"/>
                <a:ea typeface="Arial"/>
              </a:rPr>
              <a:t>eral</a:t>
            </a:r>
            <a:r>
              <a:rPr lang="en-US" altLang="zh-CN" sz="2600" spc="-179">
                <a:solidFill>
                  <a:srgbClr val="000000"/>
                </a:solidFill>
                <a:latin typeface="Arial"/>
                <a:ea typeface="等线"/>
                <a:cs typeface="Arial"/>
              </a:rPr>
              <a:t> </a:t>
            </a:r>
            <a:r>
              <a:rPr lang="en-US" altLang="zh-CN" sz="2600">
                <a:solidFill>
                  <a:srgbClr val="000000"/>
                </a:solidFill>
                <a:latin typeface="Arial"/>
                <a:ea typeface="Arial"/>
              </a:rPr>
              <a:t>minutes</a:t>
            </a:r>
            <a:r>
              <a:rPr lang="en-US" altLang="zh-CN" sz="2600" spc="-179">
                <a:solidFill>
                  <a:srgbClr val="000000"/>
                </a:solidFill>
                <a:latin typeface="Arial"/>
                <a:ea typeface="等线"/>
                <a:cs typeface="Arial"/>
              </a:rPr>
              <a:t> </a:t>
            </a:r>
            <a:r>
              <a:rPr lang="en-US" altLang="zh-CN" sz="2600">
                <a:solidFill>
                  <a:srgbClr val="000000"/>
                </a:solidFill>
                <a:latin typeface="Arial"/>
                <a:ea typeface="Arial"/>
              </a:rPr>
              <a:t>/</a:t>
            </a:r>
            <a:r>
              <a:rPr lang="en-US" altLang="zh-CN" sz="2600" spc="-189">
                <a:solidFill>
                  <a:srgbClr val="000000"/>
                </a:solidFill>
                <a:latin typeface="Arial"/>
                <a:ea typeface="等线"/>
                <a:cs typeface="Arial"/>
              </a:rPr>
              <a:t> </a:t>
            </a:r>
            <a:r>
              <a:rPr lang="en-US" altLang="zh-CN" sz="2600">
                <a:solidFill>
                  <a:srgbClr val="000000"/>
                </a:solidFill>
                <a:latin typeface="Arial"/>
                <a:ea typeface="Arial"/>
              </a:rPr>
              <a:t>EHR)</a:t>
            </a:r>
            <a:endParaRPr lang="en-US"/>
          </a:p>
        </p:txBody>
      </p:sp>
      <p:sp>
        <p:nvSpPr>
          <p:cNvPr id="4" name="投影片編號版面配置區 3"/>
          <p:cNvSpPr>
            <a:spLocks noGrp="1"/>
          </p:cNvSpPr>
          <p:nvPr>
            <p:ph type="sldNum" sz="quarter" idx="12"/>
          </p:nvPr>
        </p:nvSpPr>
        <p:spPr/>
        <p:txBody>
          <a:bodyPr/>
          <a:lstStyle/>
          <a:p>
            <a:fld id="{186AF604-6CBA-6F4A-A6F6-26E48A4D0EE4}" type="slidenum">
              <a:rPr lang="en-US" smtClean="0"/>
              <a:t>6</a:t>
            </a:fld>
            <a:endParaRPr lang="en-US"/>
          </a:p>
        </p:txBody>
      </p:sp>
      <p:sp>
        <p:nvSpPr>
          <p:cNvPr id="3" name="TextBox 2">
            <a:extLst>
              <a:ext uri="{FF2B5EF4-FFF2-40B4-BE49-F238E27FC236}">
                <a16:creationId xmlns:a16="http://schemas.microsoft.com/office/drawing/2014/main" id="{EBDB44F6-5120-468C-A36F-F02DBD809A99}"/>
              </a:ext>
            </a:extLst>
          </p:cNvPr>
          <p:cNvSpPr txBox="1"/>
          <p:nvPr/>
        </p:nvSpPr>
        <p:spPr>
          <a:xfrm>
            <a:off x="1465293" y="785890"/>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Motivating Appication</a:t>
            </a:r>
            <a:endParaRPr lang="en-US" sz="6250">
              <a:ea typeface="+mn-lt"/>
              <a:cs typeface="+mn-l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 name="Picture 573"/>
          <p:cNvPicPr>
            <a:picLocks noChangeAspect="1"/>
          </p:cNvPicPr>
          <p:nvPr/>
        </p:nvPicPr>
        <p:blipFill>
          <a:blip r:embed="rId3"/>
          <a:stretch>
            <a:fillRect/>
          </a:stretch>
        </p:blipFill>
        <p:spPr>
          <a:xfrm>
            <a:off x="10501640" y="7055104"/>
            <a:ext cx="1744811" cy="2579285"/>
          </a:xfrm>
          <a:prstGeom prst="rect">
            <a:avLst/>
          </a:prstGeom>
        </p:spPr>
      </p:pic>
      <p:sp>
        <p:nvSpPr>
          <p:cNvPr id="2" name="Freeform 573"/>
          <p:cNvSpPr/>
          <p:nvPr/>
        </p:nvSpPr>
        <p:spPr>
          <a:xfrm>
            <a:off x="8330923" y="8511281"/>
            <a:ext cx="1748060" cy="50212"/>
          </a:xfrm>
          <a:custGeom>
            <a:avLst/>
            <a:gdLst>
              <a:gd name="connsiteX0" fmla="*/ 1523 w 1229105"/>
              <a:gd name="connsiteY0" fmla="*/ 17779 h 35305"/>
              <a:gd name="connsiteX1" fmla="*/ 1223899 w 1229105"/>
              <a:gd name="connsiteY1" fmla="*/ 17779 h 35305"/>
            </a:gdLst>
            <a:ahLst/>
            <a:cxnLst>
              <a:cxn ang="0">
                <a:pos x="connsiteX0" y="connsiteY0"/>
              </a:cxn>
              <a:cxn ang="0">
                <a:pos x="connsiteX1" y="connsiteY1"/>
              </a:cxn>
            </a:cxnLst>
            <a:rect l="l" t="t" r="r" b="b"/>
            <a:pathLst>
              <a:path w="1229105" h="35305">
                <a:moveTo>
                  <a:pt x="1523" y="17779"/>
                </a:moveTo>
                <a:lnTo>
                  <a:pt x="1223899" y="17779"/>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74" name="Freeform 574"/>
          <p:cNvSpPr/>
          <p:nvPr/>
        </p:nvSpPr>
        <p:spPr>
          <a:xfrm>
            <a:off x="10028771" y="8457095"/>
            <a:ext cx="122460" cy="122460"/>
          </a:xfrm>
          <a:custGeom>
            <a:avLst/>
            <a:gdLst>
              <a:gd name="connsiteX0" fmla="*/ 17399 w 86105"/>
              <a:gd name="connsiteY0" fmla="*/ 17779 h 86105"/>
              <a:gd name="connsiteX1" fmla="*/ 93599 w 86105"/>
              <a:gd name="connsiteY1" fmla="*/ 55879 h 86105"/>
              <a:gd name="connsiteX2" fmla="*/ 17399 w 86105"/>
              <a:gd name="connsiteY2" fmla="*/ 93979 h 86105"/>
              <a:gd name="connsiteX3" fmla="*/ 17399 w 86105"/>
              <a:gd name="connsiteY3" fmla="*/ 17779 h 86105"/>
            </a:gdLst>
            <a:ahLst/>
            <a:cxnLst>
              <a:cxn ang="0">
                <a:pos x="connsiteX0" y="connsiteY0"/>
              </a:cxn>
              <a:cxn ang="0">
                <a:pos x="connsiteX1" y="connsiteY1"/>
              </a:cxn>
              <a:cxn ang="0">
                <a:pos x="connsiteX2" y="connsiteY2"/>
              </a:cxn>
              <a:cxn ang="0">
                <a:pos x="connsiteX3" y="connsiteY3"/>
              </a:cxn>
            </a:cxnLst>
            <a:rect l="l" t="t" r="r" b="b"/>
            <a:pathLst>
              <a:path w="86105" h="86105">
                <a:moveTo>
                  <a:pt x="17399" y="17779"/>
                </a:moveTo>
                <a:lnTo>
                  <a:pt x="93599" y="55879"/>
                </a:lnTo>
                <a:lnTo>
                  <a:pt x="17399" y="93979"/>
                </a:lnTo>
                <a:lnTo>
                  <a:pt x="17399" y="17779"/>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76" name="Picture 576"/>
          <p:cNvPicPr>
            <a:picLocks noChangeAspect="1"/>
          </p:cNvPicPr>
          <p:nvPr/>
        </p:nvPicPr>
        <p:blipFill>
          <a:blip r:embed="rId4"/>
          <a:stretch>
            <a:fillRect/>
          </a:stretch>
        </p:blipFill>
        <p:spPr>
          <a:xfrm>
            <a:off x="1181534" y="2232491"/>
            <a:ext cx="8377259" cy="6480725"/>
          </a:xfrm>
          <a:prstGeom prst="rect">
            <a:avLst/>
          </a:prstGeom>
        </p:spPr>
      </p:pic>
      <p:sp>
        <p:nvSpPr>
          <p:cNvPr id="3" name="TextBox 576"/>
          <p:cNvSpPr txBox="1"/>
          <p:nvPr/>
        </p:nvSpPr>
        <p:spPr>
          <a:xfrm>
            <a:off x="1322417" y="643015"/>
            <a:ext cx="8994893" cy="963021"/>
          </a:xfrm>
          <a:prstGeom prst="rect">
            <a:avLst/>
          </a:prstGeom>
          <a:noFill/>
        </p:spPr>
        <p:txBody>
          <a:bodyPr wrap="square" lIns="0" tIns="0" rIns="0" bIns="0" rtlCol="0">
            <a:spAutoFit/>
          </a:bodyPr>
          <a:lstStyle/>
          <a:p>
            <a:r>
              <a:rPr lang="en-US" altLang="zh-CN" sz="6258" spc="-48">
                <a:solidFill>
                  <a:srgbClr val="4370C3"/>
                </a:solidFill>
                <a:latin typeface="Calibri"/>
                <a:ea typeface="Calibri"/>
              </a:rPr>
              <a:t>Sample</a:t>
            </a:r>
            <a:r>
              <a:rPr lang="en-US" altLang="zh-CN" sz="6258" spc="-28">
                <a:solidFill>
                  <a:srgbClr val="4370C3"/>
                </a:solidFill>
                <a:latin typeface="Calibri"/>
                <a:cs typeface="Calibri"/>
              </a:rPr>
              <a:t> </a:t>
            </a:r>
            <a:r>
              <a:rPr lang="en-US" altLang="zh-CN" sz="6258" spc="-48">
                <a:solidFill>
                  <a:srgbClr val="4370C3"/>
                </a:solidFill>
                <a:latin typeface="Calibri"/>
                <a:ea typeface="Calibri"/>
              </a:rPr>
              <a:t>Complexity</a:t>
            </a:r>
            <a:r>
              <a:rPr lang="en-US" altLang="zh-CN" sz="6258" spc="-43">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60</a:t>
            </a:fld>
            <a:endParaRPr lang="en-US"/>
          </a:p>
        </p:txBody>
      </p:sp>
      <p:pic>
        <p:nvPicPr>
          <p:cNvPr id="5" name="圖片 4"/>
          <p:cNvPicPr>
            <a:picLocks noChangeAspect="1"/>
          </p:cNvPicPr>
          <p:nvPr/>
        </p:nvPicPr>
        <p:blipFill>
          <a:blip r:embed="rId5"/>
          <a:stretch>
            <a:fillRect/>
          </a:stretch>
        </p:blipFill>
        <p:spPr>
          <a:xfrm>
            <a:off x="9586003" y="4138114"/>
            <a:ext cx="7343175" cy="2606340"/>
          </a:xfrm>
          <a:prstGeom prst="rect">
            <a:avLst/>
          </a:prstGeom>
        </p:spPr>
      </p:pic>
      <p:pic>
        <p:nvPicPr>
          <p:cNvPr id="7" name="圖片 6">
            <a:extLst>
              <a:ext uri="{FF2B5EF4-FFF2-40B4-BE49-F238E27FC236}">
                <a16:creationId xmlns:a16="http://schemas.microsoft.com/office/drawing/2014/main" id="{68B61959-CA8A-964A-96D6-72BEA1F44BF0}"/>
              </a:ext>
            </a:extLst>
          </p:cNvPr>
          <p:cNvPicPr>
            <a:picLocks noChangeAspect="1"/>
          </p:cNvPicPr>
          <p:nvPr/>
        </p:nvPicPr>
        <p:blipFill>
          <a:blip r:embed="rId6"/>
          <a:stretch>
            <a:fillRect/>
          </a:stretch>
        </p:blipFill>
        <p:spPr>
          <a:xfrm>
            <a:off x="9558793" y="1475842"/>
            <a:ext cx="7370385" cy="2689729"/>
          </a:xfrm>
          <a:prstGeom prst="rect">
            <a:avLst/>
          </a:prstGeom>
        </p:spPr>
      </p:pic>
    </p:spTree>
    <p:extLst>
      <p:ext uri="{BB962C8B-B14F-4D97-AF65-F5344CB8AC3E}">
        <p14:creationId xmlns:p14="http://schemas.microsoft.com/office/powerpoint/2010/main" val="323357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8" name="Picture 578"/>
          <p:cNvPicPr>
            <a:picLocks noChangeAspect="1"/>
          </p:cNvPicPr>
          <p:nvPr/>
        </p:nvPicPr>
        <p:blipFill>
          <a:blip r:embed="rId3"/>
          <a:stretch>
            <a:fillRect/>
          </a:stretch>
        </p:blipFill>
        <p:spPr>
          <a:xfrm>
            <a:off x="282036" y="1798997"/>
            <a:ext cx="6762495" cy="390144"/>
          </a:xfrm>
          <a:prstGeom prst="rect">
            <a:avLst/>
          </a:prstGeom>
        </p:spPr>
      </p:pic>
      <p:pic>
        <p:nvPicPr>
          <p:cNvPr id="579" name="Picture 579"/>
          <p:cNvPicPr>
            <a:picLocks noChangeAspect="1"/>
          </p:cNvPicPr>
          <p:nvPr/>
        </p:nvPicPr>
        <p:blipFill>
          <a:blip r:embed="rId4"/>
          <a:stretch>
            <a:fillRect/>
          </a:stretch>
        </p:blipFill>
        <p:spPr>
          <a:xfrm>
            <a:off x="271198" y="2600960"/>
            <a:ext cx="7878741" cy="4031488"/>
          </a:xfrm>
          <a:prstGeom prst="rect">
            <a:avLst/>
          </a:prstGeom>
        </p:spPr>
      </p:pic>
      <p:sp>
        <p:nvSpPr>
          <p:cNvPr id="2" name="Freeform 579"/>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81" name="Picture 581"/>
          <p:cNvPicPr>
            <a:picLocks noChangeAspect="1"/>
          </p:cNvPicPr>
          <p:nvPr/>
        </p:nvPicPr>
        <p:blipFill>
          <a:blip r:embed="rId5"/>
          <a:stretch>
            <a:fillRect/>
          </a:stretch>
        </p:blipFill>
        <p:spPr>
          <a:xfrm>
            <a:off x="9981448" y="2590123"/>
            <a:ext cx="5722112" cy="4562517"/>
          </a:xfrm>
          <a:prstGeom prst="rect">
            <a:avLst/>
          </a:prstGeom>
        </p:spPr>
      </p:pic>
      <p:sp>
        <p:nvSpPr>
          <p:cNvPr id="3" name="TextBox 581"/>
          <p:cNvSpPr txBox="1"/>
          <p:nvPr/>
        </p:nvSpPr>
        <p:spPr>
          <a:xfrm>
            <a:off x="1322418" y="643015"/>
            <a:ext cx="5981541"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Stopping</a:t>
            </a:r>
            <a:r>
              <a:rPr lang="en-US" altLang="zh-CN" sz="6258" spc="21">
                <a:solidFill>
                  <a:srgbClr val="4370C3"/>
                </a:solidFill>
                <a:latin typeface="Calibri"/>
                <a:cs typeface="Calibri"/>
              </a:rPr>
              <a:t> </a:t>
            </a:r>
            <a:r>
              <a:rPr lang="en-US" altLang="zh-CN" sz="6258" spc="-36">
                <a:solidFill>
                  <a:srgbClr val="4370C3"/>
                </a:solidFill>
                <a:latin typeface="Calibri"/>
                <a:ea typeface="Calibri"/>
              </a:rPr>
              <a:t>Criterion</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61</a:t>
            </a:fld>
            <a:endParaRPr lang="en-US"/>
          </a:p>
        </p:txBody>
      </p:sp>
    </p:spTree>
    <p:extLst>
      <p:ext uri="{BB962C8B-B14F-4D97-AF65-F5344CB8AC3E}">
        <p14:creationId xmlns:p14="http://schemas.microsoft.com/office/powerpoint/2010/main" val="10727270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 name="Picture 583"/>
          <p:cNvPicPr>
            <a:picLocks noChangeAspect="1"/>
          </p:cNvPicPr>
          <p:nvPr/>
        </p:nvPicPr>
        <p:blipFill>
          <a:blip r:embed="rId3"/>
          <a:stretch>
            <a:fillRect/>
          </a:stretch>
        </p:blipFill>
        <p:spPr>
          <a:xfrm>
            <a:off x="997299" y="1842347"/>
            <a:ext cx="6795008" cy="5310293"/>
          </a:xfrm>
          <a:prstGeom prst="rect">
            <a:avLst/>
          </a:prstGeom>
        </p:spPr>
      </p:pic>
      <p:sp>
        <p:nvSpPr>
          <p:cNvPr id="2" name="Freeform 583"/>
          <p:cNvSpPr/>
          <p:nvPr/>
        </p:nvSpPr>
        <p:spPr>
          <a:xfrm>
            <a:off x="979599" y="1846321"/>
            <a:ext cx="6787420" cy="5288256"/>
          </a:xfrm>
          <a:custGeom>
            <a:avLst/>
            <a:gdLst>
              <a:gd name="connsiteX0" fmla="*/ 22351 w 4772405"/>
              <a:gd name="connsiteY0" fmla="*/ 3727196 h 3718305"/>
              <a:gd name="connsiteX1" fmla="*/ 4784852 w 4772405"/>
              <a:gd name="connsiteY1" fmla="*/ 3727196 h 3718305"/>
              <a:gd name="connsiteX2" fmla="*/ 4784852 w 4772405"/>
              <a:gd name="connsiteY2" fmla="*/ 11684 h 3718305"/>
              <a:gd name="connsiteX3" fmla="*/ 22351 w 4772405"/>
              <a:gd name="connsiteY3" fmla="*/ 11684 h 3718305"/>
              <a:gd name="connsiteX4" fmla="*/ 22351 w 4772405"/>
              <a:gd name="connsiteY4" fmla="*/ 3727196 h 371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2405" h="3718305">
                <a:moveTo>
                  <a:pt x="22351" y="3727196"/>
                </a:moveTo>
                <a:lnTo>
                  <a:pt x="4784852" y="3727196"/>
                </a:lnTo>
                <a:lnTo>
                  <a:pt x="4784852" y="11684"/>
                </a:lnTo>
                <a:lnTo>
                  <a:pt x="22351" y="11684"/>
                </a:lnTo>
                <a:lnTo>
                  <a:pt x="22351" y="3727196"/>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85" name="Picture 585"/>
          <p:cNvPicPr>
            <a:picLocks noChangeAspect="1"/>
          </p:cNvPicPr>
          <p:nvPr/>
        </p:nvPicPr>
        <p:blipFill>
          <a:blip r:embed="rId4"/>
          <a:stretch>
            <a:fillRect/>
          </a:stretch>
        </p:blipFill>
        <p:spPr>
          <a:xfrm>
            <a:off x="8659294" y="1744811"/>
            <a:ext cx="7997952" cy="2124117"/>
          </a:xfrm>
          <a:prstGeom prst="rect">
            <a:avLst/>
          </a:prstGeom>
        </p:spPr>
      </p:pic>
      <p:sp>
        <p:nvSpPr>
          <p:cNvPr id="3" name="TextBox 585"/>
          <p:cNvSpPr txBox="1"/>
          <p:nvPr/>
        </p:nvSpPr>
        <p:spPr>
          <a:xfrm>
            <a:off x="1322418" y="643016"/>
            <a:ext cx="15210315" cy="963021"/>
          </a:xfrm>
          <a:prstGeom prst="rect">
            <a:avLst/>
          </a:prstGeom>
          <a:noFill/>
        </p:spPr>
        <p:txBody>
          <a:bodyPr wrap="square" lIns="0" tIns="0" rIns="0" bIns="0" rtlCol="0">
            <a:spAutoFit/>
          </a:bodyPr>
          <a:lstStyle/>
          <a:p>
            <a:pPr>
              <a:tabLst>
                <a:tab pos="13494074" algn="l"/>
              </a:tabLst>
            </a:pPr>
            <a:r>
              <a:rPr lang="en-US" altLang="zh-CN" sz="6258">
                <a:solidFill>
                  <a:srgbClr val="4370C3"/>
                </a:solidFill>
                <a:latin typeface="Calibri"/>
                <a:ea typeface="Calibri"/>
              </a:rPr>
              <a:t>Simpler</a:t>
            </a:r>
            <a:r>
              <a:rPr lang="en-US" altLang="zh-CN" sz="6258" spc="-361">
                <a:solidFill>
                  <a:srgbClr val="4370C3"/>
                </a:solidFill>
                <a:latin typeface="Calibri"/>
                <a:cs typeface="Calibri"/>
              </a:rPr>
              <a:t> </a:t>
            </a:r>
            <a:r>
              <a:rPr lang="en-US" altLang="zh-CN" sz="6258">
                <a:solidFill>
                  <a:srgbClr val="4370C3"/>
                </a:solidFill>
                <a:latin typeface="Calibri"/>
                <a:ea typeface="Calibri"/>
              </a:rPr>
              <a:t>Agnostic</a:t>
            </a:r>
            <a:r>
              <a:rPr lang="en-US" altLang="zh-CN" sz="6258" spc="-361">
                <a:solidFill>
                  <a:srgbClr val="4370C3"/>
                </a:solidFill>
                <a:latin typeface="Calibri"/>
                <a:cs typeface="Calibri"/>
              </a:rPr>
              <a:t> </a:t>
            </a:r>
            <a:r>
              <a:rPr lang="en-US" altLang="zh-CN" sz="6258">
                <a:solidFill>
                  <a:srgbClr val="4370C3"/>
                </a:solidFill>
                <a:latin typeface="Calibri"/>
                <a:ea typeface="Calibri"/>
              </a:rPr>
              <a:t>Active</a:t>
            </a:r>
            <a:r>
              <a:rPr lang="en-US" altLang="zh-CN" sz="6258" spc="-361">
                <a:solidFill>
                  <a:srgbClr val="4370C3"/>
                </a:solidFill>
                <a:latin typeface="Calibri"/>
                <a:cs typeface="Calibri"/>
              </a:rPr>
              <a:t> </a:t>
            </a:r>
            <a:r>
              <a:rPr lang="en-US" altLang="zh-CN" sz="6258">
                <a:solidFill>
                  <a:srgbClr val="4370C3"/>
                </a:solidFill>
                <a:latin typeface="Calibri"/>
                <a:ea typeface="Calibri"/>
              </a:rPr>
              <a:t>Learning	</a:t>
            </a:r>
            <a:r>
              <a:rPr lang="en-US" altLang="zh-CN" sz="2276">
                <a:solidFill>
                  <a:srgbClr val="000000"/>
                </a:solidFill>
                <a:latin typeface="Calibri"/>
                <a:ea typeface="Calibri"/>
              </a:rPr>
              <a:t>Hsu</a:t>
            </a:r>
            <a:r>
              <a:rPr lang="en-US" altLang="zh-CN" sz="2276" spc="-121">
                <a:solidFill>
                  <a:srgbClr val="000000"/>
                </a:solidFill>
                <a:latin typeface="Calibri"/>
                <a:cs typeface="Calibri"/>
              </a:rPr>
              <a:t> </a:t>
            </a:r>
            <a:r>
              <a:rPr lang="en-US" altLang="zh-CN" sz="2276">
                <a:solidFill>
                  <a:srgbClr val="000000"/>
                </a:solidFill>
                <a:latin typeface="Calibri"/>
                <a:ea typeface="Calibri"/>
              </a:rPr>
              <a:t>(2010,…)</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62</a:t>
            </a:fld>
            <a:endParaRPr lang="en-US"/>
          </a:p>
        </p:txBody>
      </p:sp>
      <p:sp>
        <p:nvSpPr>
          <p:cNvPr id="5" name="矩形 4"/>
          <p:cNvSpPr/>
          <p:nvPr/>
        </p:nvSpPr>
        <p:spPr>
          <a:xfrm>
            <a:off x="0" y="9374766"/>
            <a:ext cx="5891036" cy="369332"/>
          </a:xfrm>
          <a:prstGeom prst="rect">
            <a:avLst/>
          </a:prstGeom>
        </p:spPr>
        <p:txBody>
          <a:bodyPr wrap="none">
            <a:spAutoFit/>
          </a:bodyPr>
          <a:lstStyle/>
          <a:p>
            <a:r>
              <a:rPr lang="en-US" altLang="zh-TW">
                <a:hlinkClick r:id="rId5"/>
              </a:rPr>
              <a:t>http://www.cs.columbia.edu/~djhsu/papers/dissertation.pdf</a:t>
            </a:r>
            <a:endParaRPr lang="zh-TW" altLang="en-US"/>
          </a:p>
        </p:txBody>
      </p:sp>
    </p:spTree>
    <p:extLst>
      <p:ext uri="{BB962C8B-B14F-4D97-AF65-F5344CB8AC3E}">
        <p14:creationId xmlns:p14="http://schemas.microsoft.com/office/powerpoint/2010/main" val="1222433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7" name="Picture 587"/>
          <p:cNvPicPr>
            <a:picLocks noChangeAspect="1"/>
          </p:cNvPicPr>
          <p:nvPr/>
        </p:nvPicPr>
        <p:blipFill>
          <a:blip r:embed="rId3"/>
          <a:stretch>
            <a:fillRect/>
          </a:stretch>
        </p:blipFill>
        <p:spPr>
          <a:xfrm>
            <a:off x="997299" y="1842347"/>
            <a:ext cx="6795008" cy="5310293"/>
          </a:xfrm>
          <a:prstGeom prst="rect">
            <a:avLst/>
          </a:prstGeom>
        </p:spPr>
      </p:pic>
      <p:sp>
        <p:nvSpPr>
          <p:cNvPr id="2" name="Freeform 587"/>
          <p:cNvSpPr/>
          <p:nvPr/>
        </p:nvSpPr>
        <p:spPr>
          <a:xfrm>
            <a:off x="979599" y="1846321"/>
            <a:ext cx="6787420" cy="5288256"/>
          </a:xfrm>
          <a:custGeom>
            <a:avLst/>
            <a:gdLst>
              <a:gd name="connsiteX0" fmla="*/ 22351 w 4772405"/>
              <a:gd name="connsiteY0" fmla="*/ 3727196 h 3718305"/>
              <a:gd name="connsiteX1" fmla="*/ 4784852 w 4772405"/>
              <a:gd name="connsiteY1" fmla="*/ 3727196 h 3718305"/>
              <a:gd name="connsiteX2" fmla="*/ 4784852 w 4772405"/>
              <a:gd name="connsiteY2" fmla="*/ 11684 h 3718305"/>
              <a:gd name="connsiteX3" fmla="*/ 22351 w 4772405"/>
              <a:gd name="connsiteY3" fmla="*/ 11684 h 3718305"/>
              <a:gd name="connsiteX4" fmla="*/ 22351 w 4772405"/>
              <a:gd name="connsiteY4" fmla="*/ 3727196 h 371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2405" h="3718305">
                <a:moveTo>
                  <a:pt x="22351" y="3727196"/>
                </a:moveTo>
                <a:lnTo>
                  <a:pt x="4784852" y="3727196"/>
                </a:lnTo>
                <a:lnTo>
                  <a:pt x="4784852" y="11684"/>
                </a:lnTo>
                <a:lnTo>
                  <a:pt x="22351" y="11684"/>
                </a:lnTo>
                <a:lnTo>
                  <a:pt x="22351" y="3727196"/>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588" name="Freeform 588"/>
          <p:cNvSpPr/>
          <p:nvPr/>
        </p:nvSpPr>
        <p:spPr>
          <a:xfrm>
            <a:off x="8635813" y="4318678"/>
            <a:ext cx="8324877" cy="4224752"/>
          </a:xfrm>
          <a:custGeom>
            <a:avLst/>
            <a:gdLst>
              <a:gd name="connsiteX0" fmla="*/ 12700 w 5853429"/>
              <a:gd name="connsiteY0" fmla="*/ 2971800 h 2970529"/>
              <a:gd name="connsiteX1" fmla="*/ 5858764 w 5853429"/>
              <a:gd name="connsiteY1" fmla="*/ 2971800 h 2970529"/>
              <a:gd name="connsiteX2" fmla="*/ 5858764 w 5853429"/>
              <a:gd name="connsiteY2" fmla="*/ 19812 h 2970529"/>
              <a:gd name="connsiteX3" fmla="*/ 12700 w 5853429"/>
              <a:gd name="connsiteY3" fmla="*/ 19812 h 2970529"/>
              <a:gd name="connsiteX4" fmla="*/ 12700 w 5853429"/>
              <a:gd name="connsiteY4" fmla="*/ 2971800 h 2970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3429" h="2970529">
                <a:moveTo>
                  <a:pt x="12700" y="2971800"/>
                </a:moveTo>
                <a:lnTo>
                  <a:pt x="5858764" y="2971800"/>
                </a:lnTo>
                <a:lnTo>
                  <a:pt x="5858764" y="19812"/>
                </a:lnTo>
                <a:lnTo>
                  <a:pt x="12700" y="19812"/>
                </a:lnTo>
                <a:lnTo>
                  <a:pt x="12700" y="2971800"/>
                </a:lnTo>
                <a:close/>
              </a:path>
            </a:pathLst>
          </a:custGeom>
          <a:solidFill>
            <a:srgbClr val="000000">
              <a:alpha val="0"/>
            </a:srgbClr>
          </a:solidFill>
          <a:ln w="22859">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90" name="Picture 590"/>
          <p:cNvPicPr>
            <a:picLocks noChangeAspect="1"/>
          </p:cNvPicPr>
          <p:nvPr/>
        </p:nvPicPr>
        <p:blipFill>
          <a:blip r:embed="rId4"/>
          <a:stretch>
            <a:fillRect/>
          </a:stretch>
        </p:blipFill>
        <p:spPr>
          <a:xfrm>
            <a:off x="8659294" y="1744811"/>
            <a:ext cx="8323072" cy="6805845"/>
          </a:xfrm>
          <a:prstGeom prst="rect">
            <a:avLst/>
          </a:prstGeom>
        </p:spPr>
      </p:pic>
      <p:sp>
        <p:nvSpPr>
          <p:cNvPr id="3" name="TextBox 590"/>
          <p:cNvSpPr txBox="1"/>
          <p:nvPr/>
        </p:nvSpPr>
        <p:spPr>
          <a:xfrm>
            <a:off x="1322418" y="643016"/>
            <a:ext cx="15995136" cy="963021"/>
          </a:xfrm>
          <a:prstGeom prst="rect">
            <a:avLst/>
          </a:prstGeom>
          <a:noFill/>
        </p:spPr>
        <p:txBody>
          <a:bodyPr wrap="square" lIns="0" tIns="0" rIns="0" bIns="0" rtlCol="0">
            <a:spAutoFit/>
          </a:bodyPr>
          <a:lstStyle/>
          <a:p>
            <a:pPr>
              <a:tabLst>
                <a:tab pos="13089488" algn="l"/>
              </a:tabLst>
            </a:pPr>
            <a:r>
              <a:rPr lang="en-US" altLang="zh-CN" sz="6258" spc="-48">
                <a:solidFill>
                  <a:srgbClr val="4370C3"/>
                </a:solidFill>
                <a:latin typeface="Calibri"/>
                <a:ea typeface="Calibri"/>
              </a:rPr>
              <a:t>Surrogate</a:t>
            </a:r>
            <a:r>
              <a:rPr lang="en-US" altLang="zh-CN" sz="6258" spc="-43">
                <a:solidFill>
                  <a:srgbClr val="4370C3"/>
                </a:solidFill>
                <a:latin typeface="Calibri"/>
                <a:cs typeface="Calibri"/>
              </a:rPr>
              <a:t> </a:t>
            </a:r>
            <a:r>
              <a:rPr lang="en-US" altLang="zh-CN" sz="6258" spc="-48">
                <a:solidFill>
                  <a:srgbClr val="4370C3"/>
                </a:solidFill>
                <a:latin typeface="Calibri"/>
                <a:ea typeface="Calibri"/>
              </a:rPr>
              <a:t>Loss	</a:t>
            </a:r>
            <a:r>
              <a:rPr lang="en-US" altLang="zh-CN" sz="2276">
                <a:solidFill>
                  <a:srgbClr val="000000"/>
                </a:solidFill>
                <a:latin typeface="Calibri"/>
                <a:ea typeface="Calibri"/>
              </a:rPr>
              <a:t>Hanneke</a:t>
            </a:r>
            <a:r>
              <a:rPr lang="en-US" altLang="zh-CN" sz="2276" spc="-114">
                <a:solidFill>
                  <a:srgbClr val="000000"/>
                </a:solidFill>
                <a:latin typeface="Calibri"/>
                <a:cs typeface="Calibri"/>
              </a:rPr>
              <a:t> </a:t>
            </a:r>
            <a:r>
              <a:rPr lang="en-US" altLang="zh-CN" sz="2276">
                <a:solidFill>
                  <a:srgbClr val="000000"/>
                </a:solidFill>
                <a:latin typeface="Calibri"/>
                <a:ea typeface="Calibri"/>
              </a:rPr>
              <a:t>&amp;</a:t>
            </a:r>
            <a:r>
              <a:rPr lang="en-US" altLang="zh-CN" sz="2276" spc="-121">
                <a:solidFill>
                  <a:srgbClr val="000000"/>
                </a:solidFill>
                <a:latin typeface="Calibri"/>
                <a:cs typeface="Calibri"/>
              </a:rPr>
              <a:t> </a:t>
            </a:r>
            <a:r>
              <a:rPr lang="en-US" altLang="zh-CN" sz="2276">
                <a:solidFill>
                  <a:srgbClr val="000000"/>
                </a:solidFill>
                <a:latin typeface="Calibri"/>
                <a:ea typeface="Calibri"/>
              </a:rPr>
              <a:t>Yang</a:t>
            </a:r>
            <a:r>
              <a:rPr lang="en-US" altLang="zh-CN" sz="2276" spc="-114">
                <a:solidFill>
                  <a:srgbClr val="000000"/>
                </a:solidFill>
                <a:latin typeface="Calibri"/>
                <a:cs typeface="Calibri"/>
              </a:rPr>
              <a:t> </a:t>
            </a:r>
            <a:r>
              <a:rPr lang="en-US" altLang="zh-CN" sz="2276">
                <a:solidFill>
                  <a:srgbClr val="000000"/>
                </a:solidFill>
                <a:latin typeface="Calibri"/>
                <a:ea typeface="Calibri"/>
              </a:rPr>
              <a:t>(2012)</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63</a:t>
            </a:fld>
            <a:endParaRPr lang="en-US"/>
          </a:p>
        </p:txBody>
      </p:sp>
      <p:sp>
        <p:nvSpPr>
          <p:cNvPr id="5" name="矩形 4"/>
          <p:cNvSpPr/>
          <p:nvPr/>
        </p:nvSpPr>
        <p:spPr>
          <a:xfrm>
            <a:off x="0" y="9374766"/>
            <a:ext cx="3564887" cy="369332"/>
          </a:xfrm>
          <a:prstGeom prst="rect">
            <a:avLst/>
          </a:prstGeom>
        </p:spPr>
        <p:txBody>
          <a:bodyPr wrap="none">
            <a:spAutoFit/>
          </a:bodyPr>
          <a:lstStyle/>
          <a:p>
            <a:r>
              <a:rPr lang="en-US" altLang="zh-TW">
                <a:hlinkClick r:id="rId5"/>
              </a:rPr>
              <a:t>https://arxiv.org/pdf/1207.3772.pdf</a:t>
            </a:r>
            <a:endParaRPr lang="zh-TW" altLang="en-US"/>
          </a:p>
        </p:txBody>
      </p:sp>
      <p:pic>
        <p:nvPicPr>
          <p:cNvPr id="12" name="圖片 12">
            <a:extLst>
              <a:ext uri="{FF2B5EF4-FFF2-40B4-BE49-F238E27FC236}">
                <a16:creationId xmlns:a16="http://schemas.microsoft.com/office/drawing/2014/main" id="{1AA4BED6-A9FA-4DAD-A30A-D3D79E3DACEA}"/>
              </a:ext>
            </a:extLst>
          </p:cNvPr>
          <p:cNvPicPr>
            <a:picLocks noChangeAspect="1"/>
          </p:cNvPicPr>
          <p:nvPr/>
        </p:nvPicPr>
        <p:blipFill>
          <a:blip r:embed="rId6"/>
          <a:stretch>
            <a:fillRect/>
          </a:stretch>
        </p:blipFill>
        <p:spPr>
          <a:xfrm>
            <a:off x="530576" y="641509"/>
            <a:ext cx="7516244" cy="8071286"/>
          </a:xfrm>
          <a:prstGeom prst="rect">
            <a:avLst/>
          </a:prstGeom>
        </p:spPr>
      </p:pic>
    </p:spTree>
    <p:extLst>
      <p:ext uri="{BB962C8B-B14F-4D97-AF65-F5344CB8AC3E}">
        <p14:creationId xmlns:p14="http://schemas.microsoft.com/office/powerpoint/2010/main" val="3950318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164E-4DD2-4446-9755-50E07E24C2BE}"/>
              </a:ext>
            </a:extLst>
          </p:cNvPr>
          <p:cNvSpPr>
            <a:spLocks noGrp="1"/>
          </p:cNvSpPr>
          <p:nvPr>
            <p:ph type="title"/>
          </p:nvPr>
        </p:nvSpPr>
        <p:spPr>
          <a:xfrm>
            <a:off x="922949" y="894956"/>
            <a:ext cx="5193356" cy="2384502"/>
          </a:xfrm>
        </p:spPr>
        <p:txBody>
          <a:bodyPr>
            <a:normAutofit/>
          </a:bodyPr>
          <a:lstStyle/>
          <a:p>
            <a:endParaRPr lang="en-US">
              <a:cs typeface="Calibri Light"/>
            </a:endParaRPr>
          </a:p>
          <a:p>
            <a:r>
              <a:rPr lang="en-US" sz="6250">
                <a:solidFill>
                  <a:srgbClr val="4370C3"/>
                </a:solidFill>
                <a:latin typeface="Calibri"/>
                <a:cs typeface="Calibri"/>
              </a:rPr>
              <a:t>Surrogate Loss</a:t>
            </a:r>
            <a:endParaRPr lang="en-US"/>
          </a:p>
        </p:txBody>
      </p:sp>
      <p:sp>
        <p:nvSpPr>
          <p:cNvPr id="16" name="Content Placeholder 9">
            <a:extLst>
              <a:ext uri="{FF2B5EF4-FFF2-40B4-BE49-F238E27FC236}">
                <a16:creationId xmlns:a16="http://schemas.microsoft.com/office/drawing/2014/main" id="{4A905300-0ADB-4A36-AD00-A10AA0B5F075}"/>
              </a:ext>
            </a:extLst>
          </p:cNvPr>
          <p:cNvSpPr>
            <a:spLocks noGrp="1"/>
          </p:cNvSpPr>
          <p:nvPr>
            <p:ph idx="1"/>
          </p:nvPr>
        </p:nvSpPr>
        <p:spPr>
          <a:xfrm>
            <a:off x="922952" y="3467946"/>
            <a:ext cx="5193354" cy="5383707"/>
          </a:xfrm>
        </p:spPr>
        <p:txBody>
          <a:bodyPr>
            <a:normAutofit/>
          </a:bodyPr>
          <a:lstStyle/>
          <a:p>
            <a:endParaRPr lang="en-US" sz="2600"/>
          </a:p>
        </p:txBody>
      </p:sp>
      <p:pic>
        <p:nvPicPr>
          <p:cNvPr id="18" name="Picture 5">
            <a:extLst>
              <a:ext uri="{FF2B5EF4-FFF2-40B4-BE49-F238E27FC236}">
                <a16:creationId xmlns:a16="http://schemas.microsoft.com/office/drawing/2014/main" id="{CE91A56B-6677-4D6F-8C4A-07268F0D5DAE}"/>
              </a:ext>
            </a:extLst>
          </p:cNvPr>
          <p:cNvPicPr>
            <a:picLocks noChangeAspect="1"/>
          </p:cNvPicPr>
          <p:nvPr/>
        </p:nvPicPr>
        <p:blipFill rotWithShape="1">
          <a:blip r:embed="rId2"/>
          <a:srcRect l="7000"/>
          <a:stretch/>
        </p:blipFill>
        <p:spPr>
          <a:xfrm>
            <a:off x="6593634" y="910338"/>
            <a:ext cx="9836857" cy="7932924"/>
          </a:xfrm>
          <a:prstGeom prst="rect">
            <a:avLst/>
          </a:prstGeom>
          <a:effectLst/>
        </p:spPr>
      </p:pic>
      <p:sp>
        <p:nvSpPr>
          <p:cNvPr id="4" name="Slide Number Placeholder 3">
            <a:extLst>
              <a:ext uri="{FF2B5EF4-FFF2-40B4-BE49-F238E27FC236}">
                <a16:creationId xmlns:a16="http://schemas.microsoft.com/office/drawing/2014/main" id="{88903C03-FBF9-4762-8C80-E660EF1BD1D8}"/>
              </a:ext>
            </a:extLst>
          </p:cNvPr>
          <p:cNvSpPr>
            <a:spLocks noGrp="1"/>
          </p:cNvSpPr>
          <p:nvPr>
            <p:ph type="sldNum" sz="quarter" idx="12"/>
          </p:nvPr>
        </p:nvSpPr>
        <p:spPr>
          <a:xfrm>
            <a:off x="12246560" y="9040142"/>
            <a:ext cx="3901559" cy="519289"/>
          </a:xfrm>
        </p:spPr>
        <p:txBody>
          <a:bodyPr>
            <a:normAutofit/>
          </a:bodyPr>
          <a:lstStyle/>
          <a:p>
            <a:pPr>
              <a:spcAft>
                <a:spcPts val="600"/>
              </a:spcAft>
            </a:pPr>
            <a:fld id="{186AF604-6CBA-6F4A-A6F6-26E48A4D0EE4}" type="slidenum">
              <a:rPr lang="en-US"/>
              <a:pPr>
                <a:spcAft>
                  <a:spcPts val="600"/>
                </a:spcAft>
              </a:pPr>
              <a:t>64</a:t>
            </a:fld>
            <a:endParaRPr lang="en-US"/>
          </a:p>
        </p:txBody>
      </p:sp>
    </p:spTree>
    <p:extLst>
      <p:ext uri="{BB962C8B-B14F-4D97-AF65-F5344CB8AC3E}">
        <p14:creationId xmlns:p14="http://schemas.microsoft.com/office/powerpoint/2010/main" val="3637108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2" name="Picture 592"/>
          <p:cNvPicPr>
            <a:picLocks noChangeAspect="1"/>
          </p:cNvPicPr>
          <p:nvPr/>
        </p:nvPicPr>
        <p:blipFill>
          <a:blip r:embed="rId3"/>
          <a:stretch>
            <a:fillRect/>
          </a:stretch>
        </p:blipFill>
        <p:spPr>
          <a:xfrm>
            <a:off x="997299" y="1842347"/>
            <a:ext cx="7065941" cy="5310293"/>
          </a:xfrm>
          <a:prstGeom prst="rect">
            <a:avLst/>
          </a:prstGeom>
        </p:spPr>
      </p:pic>
      <p:sp>
        <p:nvSpPr>
          <p:cNvPr id="2" name="Freeform 592"/>
          <p:cNvSpPr/>
          <p:nvPr/>
        </p:nvSpPr>
        <p:spPr>
          <a:xfrm>
            <a:off x="979599" y="1846321"/>
            <a:ext cx="7076416" cy="5288256"/>
          </a:xfrm>
          <a:custGeom>
            <a:avLst/>
            <a:gdLst>
              <a:gd name="connsiteX0" fmla="*/ 22351 w 4975605"/>
              <a:gd name="connsiteY0" fmla="*/ 3727196 h 3718305"/>
              <a:gd name="connsiteX1" fmla="*/ 4982972 w 4975605"/>
              <a:gd name="connsiteY1" fmla="*/ 3727196 h 3718305"/>
              <a:gd name="connsiteX2" fmla="*/ 4982972 w 4975605"/>
              <a:gd name="connsiteY2" fmla="*/ 11684 h 3718305"/>
              <a:gd name="connsiteX3" fmla="*/ 22351 w 4975605"/>
              <a:gd name="connsiteY3" fmla="*/ 11684 h 3718305"/>
              <a:gd name="connsiteX4" fmla="*/ 22351 w 4975605"/>
              <a:gd name="connsiteY4" fmla="*/ 3727196 h 371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605" h="3718305">
                <a:moveTo>
                  <a:pt x="22351" y="3727196"/>
                </a:moveTo>
                <a:lnTo>
                  <a:pt x="4982972" y="3727196"/>
                </a:lnTo>
                <a:lnTo>
                  <a:pt x="4982972" y="11684"/>
                </a:lnTo>
                <a:lnTo>
                  <a:pt x="22351" y="11684"/>
                </a:lnTo>
                <a:lnTo>
                  <a:pt x="22351" y="3727196"/>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94" name="Picture 594"/>
          <p:cNvPicPr>
            <a:picLocks noChangeAspect="1"/>
          </p:cNvPicPr>
          <p:nvPr/>
        </p:nvPicPr>
        <p:blipFill>
          <a:blip r:embed="rId4"/>
          <a:stretch>
            <a:fillRect/>
          </a:stretch>
        </p:blipFill>
        <p:spPr>
          <a:xfrm>
            <a:off x="8876040" y="1690623"/>
            <a:ext cx="8409771" cy="5505365"/>
          </a:xfrm>
          <a:prstGeom prst="rect">
            <a:avLst/>
          </a:prstGeom>
        </p:spPr>
      </p:pic>
      <p:sp>
        <p:nvSpPr>
          <p:cNvPr id="3" name="TextBox 594"/>
          <p:cNvSpPr txBox="1"/>
          <p:nvPr/>
        </p:nvSpPr>
        <p:spPr>
          <a:xfrm>
            <a:off x="1322418" y="643015"/>
            <a:ext cx="12268089" cy="963021"/>
          </a:xfrm>
          <a:prstGeom prst="rect">
            <a:avLst/>
          </a:prstGeom>
          <a:noFill/>
        </p:spPr>
        <p:txBody>
          <a:bodyPr wrap="square" lIns="0" tIns="0" rIns="0" bIns="0" rtlCol="0">
            <a:spAutoFit/>
          </a:bodyPr>
          <a:lstStyle/>
          <a:p>
            <a:r>
              <a:rPr lang="en-US" altLang="zh-CN" sz="6258" spc="-50">
                <a:solidFill>
                  <a:srgbClr val="4370C3"/>
                </a:solidFill>
                <a:latin typeface="Calibri"/>
                <a:ea typeface="Calibri"/>
              </a:rPr>
              <a:t>Importance</a:t>
            </a:r>
            <a:r>
              <a:rPr lang="en-US" altLang="zh-CN" sz="6258">
                <a:solidFill>
                  <a:srgbClr val="4370C3"/>
                </a:solidFill>
                <a:latin typeface="Calibri"/>
                <a:ea typeface="Calibri"/>
              </a:rPr>
              <a:t>-</a:t>
            </a:r>
            <a:r>
              <a:rPr lang="en-US" altLang="zh-CN" sz="6258" spc="-50">
                <a:solidFill>
                  <a:srgbClr val="4370C3"/>
                </a:solidFill>
                <a:latin typeface="Calibri"/>
                <a:ea typeface="Calibri"/>
              </a:rPr>
              <a:t>Weighted</a:t>
            </a:r>
            <a:r>
              <a:rPr lang="en-US" altLang="zh-CN" sz="6258" spc="-21">
                <a:solidFill>
                  <a:srgbClr val="4370C3"/>
                </a:solidFill>
                <a:latin typeface="Calibri"/>
                <a:cs typeface="Calibri"/>
              </a:rPr>
              <a:t> </a:t>
            </a:r>
            <a:r>
              <a:rPr lang="en-US" altLang="zh-CN" sz="6258" spc="-43">
                <a:solidFill>
                  <a:srgbClr val="4370C3"/>
                </a:solidFill>
                <a:latin typeface="Calibri"/>
                <a:ea typeface="Calibri"/>
              </a:rPr>
              <a:t>Active</a:t>
            </a:r>
            <a:r>
              <a:rPr lang="en-US" altLang="zh-CN" sz="6258" spc="-28">
                <a:solidFill>
                  <a:srgbClr val="4370C3"/>
                </a:solidFill>
                <a:latin typeface="Calibri"/>
                <a:cs typeface="Calibri"/>
              </a:rPr>
              <a:t> </a:t>
            </a:r>
            <a:r>
              <a:rPr lang="en-US" altLang="zh-CN" sz="6258" spc="-43">
                <a:solidFill>
                  <a:srgbClr val="4370C3"/>
                </a:solidFill>
                <a:latin typeface="Calibri"/>
                <a:ea typeface="Calibri"/>
              </a:rPr>
              <a:t>Learning</a:t>
            </a:r>
          </a:p>
        </p:txBody>
      </p:sp>
      <p:sp>
        <p:nvSpPr>
          <p:cNvPr id="595" name="TextBox 595"/>
          <p:cNvSpPr txBox="1"/>
          <p:nvPr/>
        </p:nvSpPr>
        <p:spPr>
          <a:xfrm>
            <a:off x="14525361" y="788958"/>
            <a:ext cx="2794139" cy="665439"/>
          </a:xfrm>
          <a:prstGeom prst="rect">
            <a:avLst/>
          </a:prstGeom>
          <a:noFill/>
        </p:spPr>
        <p:txBody>
          <a:bodyPr wrap="square" lIns="0" tIns="0" rIns="0" bIns="0" rtlCol="0">
            <a:spAutoFit/>
          </a:bodyPr>
          <a:lstStyle/>
          <a:p>
            <a:pPr hangingPunct="0">
              <a:lnSpc>
                <a:spcPct val="95416"/>
              </a:lnSpc>
            </a:pPr>
            <a:r>
              <a:rPr lang="en-US" altLang="zh-CN" sz="2276">
                <a:solidFill>
                  <a:srgbClr val="000000"/>
                </a:solidFill>
                <a:latin typeface="Calibri"/>
                <a:ea typeface="Calibri"/>
              </a:rPr>
              <a:t>Beygelzimer</a:t>
            </a:r>
            <a:r>
              <a:rPr lang="en-US" altLang="zh-CN" sz="2276" spc="57">
                <a:solidFill>
                  <a:srgbClr val="000000"/>
                </a:solidFill>
                <a:latin typeface="Calibri"/>
                <a:ea typeface="Calibri"/>
              </a:rPr>
              <a:t>,</a:t>
            </a:r>
            <a:r>
              <a:rPr lang="en-US" altLang="zh-CN" sz="2276" spc="-183">
                <a:solidFill>
                  <a:srgbClr val="000000"/>
                </a:solidFill>
                <a:latin typeface="Calibri"/>
                <a:cs typeface="Calibri"/>
              </a:rPr>
              <a:t> </a:t>
            </a:r>
            <a:r>
              <a:rPr lang="en-US" altLang="zh-CN" sz="2276">
                <a:solidFill>
                  <a:srgbClr val="000000"/>
                </a:solidFill>
                <a:latin typeface="Calibri"/>
                <a:ea typeface="Calibri"/>
              </a:rPr>
              <a:t>Dasgupta,</a:t>
            </a:r>
            <a:r>
              <a:rPr lang="en-US" altLang="zh-CN" sz="2276">
                <a:solidFill>
                  <a:srgbClr val="000000"/>
                </a:solidFill>
                <a:latin typeface="Calibri"/>
                <a:cs typeface="Calibri"/>
              </a:rPr>
              <a:t> </a:t>
            </a:r>
            <a:r>
              <a:rPr lang="en-US" altLang="zh-CN" sz="2276" spc="-7">
                <a:solidFill>
                  <a:srgbClr val="000000"/>
                </a:solidFill>
                <a:latin typeface="Calibri"/>
                <a:ea typeface="Calibri"/>
              </a:rPr>
              <a:t>Langford</a:t>
            </a:r>
            <a:r>
              <a:rPr lang="en-US" altLang="zh-CN" sz="2276" spc="36">
                <a:solidFill>
                  <a:srgbClr val="000000"/>
                </a:solidFill>
                <a:latin typeface="Calibri"/>
                <a:cs typeface="Calibri"/>
              </a:rPr>
              <a:t> </a:t>
            </a:r>
            <a:r>
              <a:rPr lang="en-US" altLang="zh-CN" sz="2276" spc="-14">
                <a:solidFill>
                  <a:srgbClr val="000000"/>
                </a:solidFill>
                <a:latin typeface="Calibri"/>
                <a:ea typeface="Calibri"/>
              </a:rPr>
              <a:t>(2009)</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65</a:t>
            </a:fld>
            <a:endParaRPr lang="en-US"/>
          </a:p>
        </p:txBody>
      </p:sp>
      <p:sp>
        <p:nvSpPr>
          <p:cNvPr id="5" name="矩形 4"/>
          <p:cNvSpPr/>
          <p:nvPr/>
        </p:nvSpPr>
        <p:spPr>
          <a:xfrm>
            <a:off x="0" y="9374766"/>
            <a:ext cx="3564887" cy="369332"/>
          </a:xfrm>
          <a:prstGeom prst="rect">
            <a:avLst/>
          </a:prstGeom>
        </p:spPr>
        <p:txBody>
          <a:bodyPr wrap="none">
            <a:spAutoFit/>
          </a:bodyPr>
          <a:lstStyle/>
          <a:p>
            <a:r>
              <a:rPr lang="en-US" altLang="zh-TW">
                <a:hlinkClick r:id="rId5"/>
              </a:rPr>
              <a:t>https://arxiv.org/pdf/0812.4952.pdf</a:t>
            </a:r>
            <a:endParaRPr lang="zh-TW" altLang="en-US"/>
          </a:p>
        </p:txBody>
      </p:sp>
    </p:spTree>
    <p:extLst>
      <p:ext uri="{BB962C8B-B14F-4D97-AF65-F5344CB8AC3E}">
        <p14:creationId xmlns:p14="http://schemas.microsoft.com/office/powerpoint/2010/main" val="4225616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7" name="Picture 597"/>
          <p:cNvPicPr>
            <a:picLocks noChangeAspect="1"/>
          </p:cNvPicPr>
          <p:nvPr/>
        </p:nvPicPr>
        <p:blipFill>
          <a:blip r:embed="rId3"/>
          <a:stretch>
            <a:fillRect/>
          </a:stretch>
        </p:blipFill>
        <p:spPr>
          <a:xfrm>
            <a:off x="997299" y="1842347"/>
            <a:ext cx="7065941" cy="5310293"/>
          </a:xfrm>
          <a:prstGeom prst="rect">
            <a:avLst/>
          </a:prstGeom>
        </p:spPr>
      </p:pic>
      <p:sp>
        <p:nvSpPr>
          <p:cNvPr id="2" name="Freeform 597"/>
          <p:cNvSpPr/>
          <p:nvPr/>
        </p:nvSpPr>
        <p:spPr>
          <a:xfrm>
            <a:off x="979599" y="1846321"/>
            <a:ext cx="7076416" cy="5288256"/>
          </a:xfrm>
          <a:custGeom>
            <a:avLst/>
            <a:gdLst>
              <a:gd name="connsiteX0" fmla="*/ 22351 w 4975605"/>
              <a:gd name="connsiteY0" fmla="*/ 3727196 h 3718305"/>
              <a:gd name="connsiteX1" fmla="*/ 4982972 w 4975605"/>
              <a:gd name="connsiteY1" fmla="*/ 3727196 h 3718305"/>
              <a:gd name="connsiteX2" fmla="*/ 4982972 w 4975605"/>
              <a:gd name="connsiteY2" fmla="*/ 11684 h 3718305"/>
              <a:gd name="connsiteX3" fmla="*/ 22351 w 4975605"/>
              <a:gd name="connsiteY3" fmla="*/ 11684 h 3718305"/>
              <a:gd name="connsiteX4" fmla="*/ 22351 w 4975605"/>
              <a:gd name="connsiteY4" fmla="*/ 3727196 h 371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5605" h="3718305">
                <a:moveTo>
                  <a:pt x="22351" y="3727196"/>
                </a:moveTo>
                <a:lnTo>
                  <a:pt x="4982972" y="3727196"/>
                </a:lnTo>
                <a:lnTo>
                  <a:pt x="4982972" y="11684"/>
                </a:lnTo>
                <a:lnTo>
                  <a:pt x="22351" y="11684"/>
                </a:lnTo>
                <a:lnTo>
                  <a:pt x="22351" y="3727196"/>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599" name="Picture 599"/>
          <p:cNvPicPr>
            <a:picLocks noChangeAspect="1"/>
          </p:cNvPicPr>
          <p:nvPr/>
        </p:nvPicPr>
        <p:blipFill>
          <a:blip r:embed="rId4"/>
          <a:stretch>
            <a:fillRect/>
          </a:stretch>
        </p:blipFill>
        <p:spPr>
          <a:xfrm>
            <a:off x="8876040" y="1690623"/>
            <a:ext cx="8453120" cy="7510272"/>
          </a:xfrm>
          <a:prstGeom prst="rect">
            <a:avLst/>
          </a:prstGeom>
        </p:spPr>
      </p:pic>
      <p:sp>
        <p:nvSpPr>
          <p:cNvPr id="3" name="TextBox 599"/>
          <p:cNvSpPr txBox="1"/>
          <p:nvPr/>
        </p:nvSpPr>
        <p:spPr>
          <a:xfrm>
            <a:off x="1322418" y="643015"/>
            <a:ext cx="12268089" cy="963021"/>
          </a:xfrm>
          <a:prstGeom prst="rect">
            <a:avLst/>
          </a:prstGeom>
          <a:noFill/>
        </p:spPr>
        <p:txBody>
          <a:bodyPr wrap="square" lIns="0" tIns="0" rIns="0" bIns="0" rtlCol="0">
            <a:spAutoFit/>
          </a:bodyPr>
          <a:lstStyle/>
          <a:p>
            <a:r>
              <a:rPr lang="en-US" altLang="zh-CN" sz="6258" spc="-50">
                <a:solidFill>
                  <a:srgbClr val="4370C3"/>
                </a:solidFill>
                <a:latin typeface="Calibri"/>
                <a:ea typeface="Calibri"/>
              </a:rPr>
              <a:t>Importance</a:t>
            </a:r>
            <a:r>
              <a:rPr lang="en-US" altLang="zh-CN" sz="6258">
                <a:solidFill>
                  <a:srgbClr val="4370C3"/>
                </a:solidFill>
                <a:latin typeface="Calibri"/>
                <a:ea typeface="Calibri"/>
              </a:rPr>
              <a:t>-</a:t>
            </a:r>
            <a:r>
              <a:rPr lang="en-US" altLang="zh-CN" sz="6258" spc="-50">
                <a:solidFill>
                  <a:srgbClr val="4370C3"/>
                </a:solidFill>
                <a:latin typeface="Calibri"/>
                <a:ea typeface="Calibri"/>
              </a:rPr>
              <a:t>Weighted</a:t>
            </a:r>
            <a:r>
              <a:rPr lang="en-US" altLang="zh-CN" sz="6258" spc="-21">
                <a:solidFill>
                  <a:srgbClr val="4370C3"/>
                </a:solidFill>
                <a:latin typeface="Calibri"/>
                <a:cs typeface="Calibri"/>
              </a:rPr>
              <a:t> </a:t>
            </a:r>
            <a:r>
              <a:rPr lang="en-US" altLang="zh-CN" sz="6258" spc="-43">
                <a:solidFill>
                  <a:srgbClr val="4370C3"/>
                </a:solidFill>
                <a:latin typeface="Calibri"/>
                <a:ea typeface="Calibri"/>
              </a:rPr>
              <a:t>Active</a:t>
            </a:r>
            <a:r>
              <a:rPr lang="en-US" altLang="zh-CN" sz="6258" spc="-28">
                <a:solidFill>
                  <a:srgbClr val="4370C3"/>
                </a:solidFill>
                <a:latin typeface="Calibri"/>
                <a:cs typeface="Calibri"/>
              </a:rPr>
              <a:t> </a:t>
            </a:r>
            <a:r>
              <a:rPr lang="en-US" altLang="zh-CN" sz="6258" spc="-43">
                <a:solidFill>
                  <a:srgbClr val="4370C3"/>
                </a:solidFill>
                <a:latin typeface="Calibri"/>
                <a:ea typeface="Calibri"/>
              </a:rPr>
              <a:t>Learning</a:t>
            </a:r>
          </a:p>
        </p:txBody>
      </p:sp>
      <p:sp>
        <p:nvSpPr>
          <p:cNvPr id="600" name="TextBox 600"/>
          <p:cNvSpPr txBox="1"/>
          <p:nvPr/>
        </p:nvSpPr>
        <p:spPr>
          <a:xfrm>
            <a:off x="14525361" y="788958"/>
            <a:ext cx="2794139" cy="665439"/>
          </a:xfrm>
          <a:prstGeom prst="rect">
            <a:avLst/>
          </a:prstGeom>
          <a:noFill/>
        </p:spPr>
        <p:txBody>
          <a:bodyPr wrap="square" lIns="0" tIns="0" rIns="0" bIns="0" rtlCol="0">
            <a:spAutoFit/>
          </a:bodyPr>
          <a:lstStyle/>
          <a:p>
            <a:pPr hangingPunct="0">
              <a:lnSpc>
                <a:spcPct val="95416"/>
              </a:lnSpc>
            </a:pPr>
            <a:r>
              <a:rPr lang="en-US" altLang="zh-CN" sz="2276">
                <a:solidFill>
                  <a:srgbClr val="000000"/>
                </a:solidFill>
                <a:latin typeface="Calibri"/>
                <a:ea typeface="Calibri"/>
              </a:rPr>
              <a:t>Beygelzimer</a:t>
            </a:r>
            <a:r>
              <a:rPr lang="en-US" altLang="zh-CN" sz="2276" spc="57">
                <a:solidFill>
                  <a:srgbClr val="000000"/>
                </a:solidFill>
                <a:latin typeface="Calibri"/>
                <a:ea typeface="Calibri"/>
              </a:rPr>
              <a:t>,</a:t>
            </a:r>
            <a:r>
              <a:rPr lang="en-US" altLang="zh-CN" sz="2276" spc="-183">
                <a:solidFill>
                  <a:srgbClr val="000000"/>
                </a:solidFill>
                <a:latin typeface="Calibri"/>
                <a:cs typeface="Calibri"/>
              </a:rPr>
              <a:t> </a:t>
            </a:r>
            <a:r>
              <a:rPr lang="en-US" altLang="zh-CN" sz="2276">
                <a:solidFill>
                  <a:srgbClr val="000000"/>
                </a:solidFill>
                <a:latin typeface="Calibri"/>
                <a:ea typeface="Calibri"/>
              </a:rPr>
              <a:t>Dasgupta,</a:t>
            </a:r>
            <a:r>
              <a:rPr lang="en-US" altLang="zh-CN" sz="2276">
                <a:solidFill>
                  <a:srgbClr val="000000"/>
                </a:solidFill>
                <a:latin typeface="Calibri"/>
                <a:cs typeface="Calibri"/>
              </a:rPr>
              <a:t> </a:t>
            </a:r>
            <a:r>
              <a:rPr lang="en-US" altLang="zh-CN" sz="2276" spc="-7">
                <a:solidFill>
                  <a:srgbClr val="000000"/>
                </a:solidFill>
                <a:latin typeface="Calibri"/>
                <a:ea typeface="Calibri"/>
              </a:rPr>
              <a:t>Langford</a:t>
            </a:r>
            <a:r>
              <a:rPr lang="en-US" altLang="zh-CN" sz="2276" spc="36">
                <a:solidFill>
                  <a:srgbClr val="000000"/>
                </a:solidFill>
                <a:latin typeface="Calibri"/>
                <a:cs typeface="Calibri"/>
              </a:rPr>
              <a:t> </a:t>
            </a:r>
            <a:r>
              <a:rPr lang="en-US" altLang="zh-CN" sz="2276" spc="-14">
                <a:solidFill>
                  <a:srgbClr val="000000"/>
                </a:solidFill>
                <a:latin typeface="Calibri"/>
                <a:ea typeface="Calibri"/>
              </a:rPr>
              <a:t>(2009)</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66</a:t>
            </a:fld>
            <a:endParaRPr lang="en-US"/>
          </a:p>
        </p:txBody>
      </p:sp>
    </p:spTree>
    <p:extLst>
      <p:ext uri="{BB962C8B-B14F-4D97-AF65-F5344CB8AC3E}">
        <p14:creationId xmlns:p14="http://schemas.microsoft.com/office/powerpoint/2010/main" val="3063665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Picture 602"/>
          <p:cNvPicPr>
            <a:picLocks noChangeAspect="1"/>
          </p:cNvPicPr>
          <p:nvPr/>
        </p:nvPicPr>
        <p:blipFill>
          <a:blip r:embed="rId2"/>
          <a:stretch>
            <a:fillRect/>
          </a:stretch>
        </p:blipFill>
        <p:spPr>
          <a:xfrm>
            <a:off x="444595" y="1506389"/>
            <a:ext cx="14749611" cy="7889579"/>
          </a:xfrm>
          <a:prstGeom prst="rect">
            <a:avLst/>
          </a:prstGeom>
        </p:spPr>
      </p:pic>
      <p:sp>
        <p:nvSpPr>
          <p:cNvPr id="2" name="TextBox 602"/>
          <p:cNvSpPr txBox="1"/>
          <p:nvPr/>
        </p:nvSpPr>
        <p:spPr>
          <a:xfrm>
            <a:off x="1322418" y="643015"/>
            <a:ext cx="3758108"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Que</a:t>
            </a:r>
            <a:r>
              <a:rPr lang="en-US" altLang="zh-CN" sz="6258" spc="-36">
                <a:solidFill>
                  <a:srgbClr val="4370C3"/>
                </a:solidFill>
                <a:latin typeface="Calibri"/>
                <a:ea typeface="Calibri"/>
              </a:rPr>
              <a:t>stions?</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67</a:t>
            </a:fld>
            <a:endParaRPr lang="en-US"/>
          </a:p>
        </p:txBody>
      </p:sp>
    </p:spTree>
    <p:extLst>
      <p:ext uri="{BB962C8B-B14F-4D97-AF65-F5344CB8AC3E}">
        <p14:creationId xmlns:p14="http://schemas.microsoft.com/office/powerpoint/2010/main" val="37240942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 name="Picture 604"/>
          <p:cNvPicPr>
            <a:picLocks noChangeAspect="1"/>
          </p:cNvPicPr>
          <p:nvPr/>
        </p:nvPicPr>
        <p:blipFill>
          <a:blip r:embed="rId3"/>
          <a:stretch>
            <a:fillRect/>
          </a:stretch>
        </p:blipFill>
        <p:spPr>
          <a:xfrm>
            <a:off x="7055368" y="8572331"/>
            <a:ext cx="3695531" cy="1181269"/>
          </a:xfrm>
          <a:prstGeom prst="rect">
            <a:avLst/>
          </a:prstGeom>
        </p:spPr>
      </p:pic>
      <p:sp>
        <p:nvSpPr>
          <p:cNvPr id="2" name="Freeform 604"/>
          <p:cNvSpPr/>
          <p:nvPr/>
        </p:nvSpPr>
        <p:spPr>
          <a:xfrm>
            <a:off x="9780958" y="3151858"/>
            <a:ext cx="6619804" cy="5012267"/>
          </a:xfrm>
          <a:custGeom>
            <a:avLst/>
            <a:gdLst>
              <a:gd name="connsiteX0" fmla="*/ 9906 w 4654550"/>
              <a:gd name="connsiteY0" fmla="*/ 3526282 h 3524250"/>
              <a:gd name="connsiteX1" fmla="*/ 4658106 w 4654550"/>
              <a:gd name="connsiteY1" fmla="*/ 3526282 h 3524250"/>
              <a:gd name="connsiteX2" fmla="*/ 4658106 w 4654550"/>
              <a:gd name="connsiteY2" fmla="*/ 18034 h 3524250"/>
              <a:gd name="connsiteX3" fmla="*/ 9906 w 4654550"/>
              <a:gd name="connsiteY3" fmla="*/ 18034 h 3524250"/>
              <a:gd name="connsiteX4" fmla="*/ 9906 w 4654550"/>
              <a:gd name="connsiteY4" fmla="*/ 3526282 h 3524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4550" h="3524250">
                <a:moveTo>
                  <a:pt x="9906" y="3526282"/>
                </a:moveTo>
                <a:lnTo>
                  <a:pt x="4658106" y="3526282"/>
                </a:lnTo>
                <a:lnTo>
                  <a:pt x="4658106" y="18034"/>
                </a:lnTo>
                <a:lnTo>
                  <a:pt x="9906" y="18034"/>
                </a:lnTo>
                <a:lnTo>
                  <a:pt x="9906" y="3526282"/>
                </a:lnTo>
                <a:close/>
              </a:path>
            </a:pathLst>
          </a:custGeom>
          <a:solidFill>
            <a:srgbClr val="000000">
              <a:alpha val="0"/>
            </a:srgbClr>
          </a:solidFill>
          <a:ln w="9144">
            <a:solidFill>
              <a:srgbClr val="91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05" name="TextBox 605"/>
          <p:cNvSpPr txBox="1"/>
          <p:nvPr/>
        </p:nvSpPr>
        <p:spPr>
          <a:xfrm>
            <a:off x="3035983" y="714234"/>
            <a:ext cx="11919208" cy="1871282"/>
          </a:xfrm>
          <a:prstGeom prst="rect">
            <a:avLst/>
          </a:prstGeom>
          <a:noFill/>
        </p:spPr>
        <p:txBody>
          <a:bodyPr wrap="square" lIns="0" tIns="0" rIns="0" bIns="0" rtlCol="0">
            <a:spAutoFit/>
          </a:bodyPr>
          <a:lstStyle/>
          <a:p>
            <a:pPr hangingPunct="0">
              <a:lnSpc>
                <a:spcPct val="95416"/>
              </a:lnSpc>
            </a:pPr>
            <a:r>
              <a:rPr lang="en-US" altLang="zh-CN" sz="6400" spc="-43">
                <a:solidFill>
                  <a:srgbClr val="4370C3"/>
                </a:solidFill>
                <a:latin typeface="Calibri"/>
                <a:ea typeface="Calibri"/>
              </a:rPr>
              <a:t>Part</a:t>
            </a:r>
            <a:r>
              <a:rPr lang="en-US" altLang="zh-CN" sz="6400" spc="-21">
                <a:solidFill>
                  <a:srgbClr val="4370C3"/>
                </a:solidFill>
                <a:latin typeface="Calibri"/>
                <a:cs typeface="Calibri"/>
              </a:rPr>
              <a:t> </a:t>
            </a:r>
            <a:r>
              <a:rPr lang="en-US" altLang="zh-CN" sz="6400" spc="-43">
                <a:solidFill>
                  <a:srgbClr val="4370C3"/>
                </a:solidFill>
                <a:latin typeface="Calibri"/>
                <a:ea typeface="Calibri"/>
              </a:rPr>
              <a:t>3:</a:t>
            </a:r>
            <a:r>
              <a:rPr lang="en-US" altLang="zh-CN" sz="6400" spc="-28">
                <a:solidFill>
                  <a:srgbClr val="4370C3"/>
                </a:solidFill>
                <a:latin typeface="Calibri"/>
                <a:cs typeface="Calibri"/>
              </a:rPr>
              <a:t> </a:t>
            </a:r>
            <a:r>
              <a:rPr lang="en-US" altLang="zh-CN" sz="6400" spc="-57">
                <a:solidFill>
                  <a:srgbClr val="4370C3"/>
                </a:solidFill>
                <a:latin typeface="Calibri"/>
                <a:ea typeface="Calibri"/>
              </a:rPr>
              <a:t>Beyond</a:t>
            </a:r>
            <a:r>
              <a:rPr lang="en-US" altLang="zh-CN" sz="6400" spc="-36">
                <a:solidFill>
                  <a:srgbClr val="4370C3"/>
                </a:solidFill>
                <a:latin typeface="Calibri"/>
                <a:cs typeface="Calibri"/>
              </a:rPr>
              <a:t> </a:t>
            </a:r>
            <a:r>
              <a:rPr lang="en-US" altLang="zh-CN" sz="6400" spc="-48">
                <a:solidFill>
                  <a:srgbClr val="4370C3"/>
                </a:solidFill>
                <a:latin typeface="Calibri"/>
                <a:ea typeface="Calibri"/>
              </a:rPr>
              <a:t>Disagreement</a:t>
            </a:r>
            <a:r>
              <a:rPr lang="en-US" altLang="zh-CN" sz="6400" spc="-36">
                <a:solidFill>
                  <a:srgbClr val="4370C3"/>
                </a:solidFill>
                <a:latin typeface="Calibri"/>
                <a:ea typeface="Calibri"/>
              </a:rPr>
              <a:t>-</a:t>
            </a:r>
            <a:r>
              <a:rPr lang="en-US" altLang="zh-CN" sz="6400" spc="-48">
                <a:solidFill>
                  <a:srgbClr val="4370C3"/>
                </a:solidFill>
                <a:latin typeface="Calibri"/>
                <a:ea typeface="Calibri"/>
              </a:rPr>
              <a:t>Based</a:t>
            </a:r>
            <a:r>
              <a:rPr lang="en-US" altLang="zh-CN" sz="6400">
                <a:solidFill>
                  <a:srgbClr val="4370C3"/>
                </a:solidFill>
                <a:latin typeface="Calibri"/>
                <a:cs typeface="Calibri"/>
              </a:rPr>
              <a:t> </a:t>
            </a:r>
            <a:r>
              <a:rPr lang="en-US" altLang="zh-CN" sz="6400">
                <a:solidFill>
                  <a:srgbClr val="4370C3"/>
                </a:solidFill>
                <a:latin typeface="Calibri"/>
                <a:ea typeface="Calibri"/>
              </a:rPr>
              <a:t>Active</a:t>
            </a:r>
            <a:r>
              <a:rPr lang="en-US" altLang="zh-CN" sz="6400" spc="-356">
                <a:solidFill>
                  <a:srgbClr val="4370C3"/>
                </a:solidFill>
                <a:latin typeface="Calibri"/>
                <a:cs typeface="Calibri"/>
              </a:rPr>
              <a:t> </a:t>
            </a:r>
            <a:r>
              <a:rPr lang="en-US" altLang="zh-CN" sz="6400">
                <a:solidFill>
                  <a:srgbClr val="4370C3"/>
                </a:solidFill>
                <a:latin typeface="Calibri"/>
                <a:ea typeface="Calibri"/>
              </a:rPr>
              <a:t>Learning</a:t>
            </a:r>
            <a:r>
              <a:rPr lang="en-US" altLang="zh-CN" sz="6400" spc="-356">
                <a:solidFill>
                  <a:srgbClr val="4370C3"/>
                </a:solidFill>
                <a:latin typeface="Calibri"/>
                <a:cs typeface="Calibri"/>
              </a:rPr>
              <a:t> </a:t>
            </a:r>
            <a:r>
              <a:rPr lang="en-US" altLang="zh-CN" sz="6400">
                <a:solidFill>
                  <a:srgbClr val="4370C3"/>
                </a:solidFill>
                <a:latin typeface="Calibri"/>
                <a:ea typeface="Calibri"/>
              </a:rPr>
              <a:t>–</a:t>
            </a:r>
            <a:r>
              <a:rPr lang="en-US" altLang="zh-CN" sz="6400" spc="-356">
                <a:solidFill>
                  <a:srgbClr val="4370C3"/>
                </a:solidFill>
                <a:latin typeface="Calibri"/>
                <a:cs typeface="Calibri"/>
              </a:rPr>
              <a:t> </a:t>
            </a:r>
            <a:r>
              <a:rPr lang="en-US" altLang="zh-CN" sz="6400">
                <a:solidFill>
                  <a:srgbClr val="4370C3"/>
                </a:solidFill>
                <a:latin typeface="Calibri"/>
                <a:ea typeface="Calibri"/>
              </a:rPr>
              <a:t>Current</a:t>
            </a:r>
            <a:r>
              <a:rPr lang="en-US" altLang="zh-CN" sz="6400" spc="-361">
                <a:solidFill>
                  <a:srgbClr val="4370C3"/>
                </a:solidFill>
                <a:latin typeface="Calibri"/>
                <a:cs typeface="Calibri"/>
              </a:rPr>
              <a:t> </a:t>
            </a:r>
            <a:r>
              <a:rPr lang="en-US" altLang="zh-CN" sz="6400">
                <a:solidFill>
                  <a:srgbClr val="4370C3"/>
                </a:solidFill>
                <a:latin typeface="Calibri"/>
                <a:ea typeface="Calibri"/>
              </a:rPr>
              <a:t>Directions</a:t>
            </a:r>
          </a:p>
        </p:txBody>
      </p:sp>
      <p:sp>
        <p:nvSpPr>
          <p:cNvPr id="606" name="TextBox 606"/>
          <p:cNvSpPr txBox="1"/>
          <p:nvPr/>
        </p:nvSpPr>
        <p:spPr>
          <a:xfrm>
            <a:off x="482742" y="3759907"/>
            <a:ext cx="7615231" cy="2366417"/>
          </a:xfrm>
          <a:prstGeom prst="rect">
            <a:avLst/>
          </a:prstGeom>
          <a:noFill/>
        </p:spPr>
        <p:txBody>
          <a:bodyPr wrap="square" lIns="0" tIns="0" rIns="0" bIns="0" rtlCol="0" anchor="t">
            <a:spAutoFit/>
          </a:bodyPr>
          <a:lstStyle/>
          <a:p>
            <a:r>
              <a:rPr lang="en-US" altLang="zh-CN" sz="2800">
                <a:solidFill>
                  <a:srgbClr val="000000"/>
                </a:solidFill>
                <a:latin typeface="Arial"/>
                <a:ea typeface="Arial"/>
              </a:rPr>
              <a:t>•</a:t>
            </a:r>
            <a:r>
              <a:rPr lang="en-US" altLang="zh-CN" sz="2800" spc="91">
                <a:solidFill>
                  <a:srgbClr val="000000"/>
                </a:solidFill>
                <a:latin typeface="Arial"/>
                <a:ea typeface="等线"/>
                <a:cs typeface="Arial"/>
              </a:rPr>
              <a:t>   </a:t>
            </a:r>
            <a:r>
              <a:rPr lang="en-US" altLang="zh-CN" sz="2800">
                <a:solidFill>
                  <a:srgbClr val="000000"/>
                </a:solidFill>
                <a:latin typeface="Calibri"/>
                <a:ea typeface="Calibri"/>
              </a:rPr>
              <a:t>Subregion-Based</a:t>
            </a:r>
            <a:r>
              <a:rPr lang="en-US" altLang="zh-CN" sz="2800" spc="91">
                <a:solidFill>
                  <a:srgbClr val="000000"/>
                </a:solidFill>
                <a:latin typeface="Calibri"/>
                <a:ea typeface="等线"/>
                <a:cs typeface="Calibri"/>
              </a:rPr>
              <a:t> </a:t>
            </a:r>
            <a:r>
              <a:rPr lang="en-US" altLang="zh-CN" sz="2800">
                <a:solidFill>
                  <a:srgbClr val="000000"/>
                </a:solidFill>
                <a:latin typeface="Calibri"/>
                <a:ea typeface="Calibri"/>
              </a:rPr>
              <a:t>Active</a:t>
            </a:r>
            <a:r>
              <a:rPr lang="en-US" altLang="zh-CN" sz="2800" spc="85">
                <a:solidFill>
                  <a:srgbClr val="000000"/>
                </a:solidFill>
                <a:latin typeface="Calibri"/>
                <a:ea typeface="等线"/>
                <a:cs typeface="Calibri"/>
              </a:rPr>
              <a:t> </a:t>
            </a:r>
            <a:r>
              <a:rPr lang="en-US" altLang="zh-CN" sz="2800">
                <a:solidFill>
                  <a:srgbClr val="000000"/>
                </a:solidFill>
                <a:latin typeface="Calibri"/>
                <a:ea typeface="Calibri"/>
              </a:rPr>
              <a:t>Learning</a:t>
            </a:r>
          </a:p>
          <a:p>
            <a:pPr>
              <a:lnSpc>
                <a:spcPts val="1074"/>
              </a:lnSpc>
            </a:pPr>
            <a:endParaRPr lang="en-US" sz="2560"/>
          </a:p>
          <a:p>
            <a:r>
              <a:rPr lang="en-US" altLang="zh-CN" sz="2800">
                <a:solidFill>
                  <a:srgbClr val="000000"/>
                </a:solidFill>
                <a:latin typeface="Arial"/>
                <a:ea typeface="Arial"/>
              </a:rPr>
              <a:t>•</a:t>
            </a:r>
            <a:r>
              <a:rPr lang="en-US" altLang="zh-CN" sz="2800" spc="48">
                <a:solidFill>
                  <a:srgbClr val="000000"/>
                </a:solidFill>
                <a:latin typeface="Arial"/>
                <a:ea typeface="等线"/>
                <a:cs typeface="Arial"/>
              </a:rPr>
              <a:t>   </a:t>
            </a:r>
            <a:r>
              <a:rPr lang="en-US" altLang="zh-CN" sz="2800">
                <a:solidFill>
                  <a:srgbClr val="000000"/>
                </a:solidFill>
                <a:latin typeface="Calibri"/>
                <a:ea typeface="Calibri"/>
              </a:rPr>
              <a:t>Margin-Based</a:t>
            </a:r>
            <a:r>
              <a:rPr lang="en-US" altLang="zh-CN" sz="2800" spc="48">
                <a:solidFill>
                  <a:srgbClr val="000000"/>
                </a:solidFill>
                <a:latin typeface="Calibri"/>
                <a:ea typeface="等线"/>
                <a:cs typeface="Calibri"/>
              </a:rPr>
              <a:t> </a:t>
            </a:r>
            <a:r>
              <a:rPr lang="en-US" altLang="zh-CN" sz="2800">
                <a:solidFill>
                  <a:srgbClr val="000000"/>
                </a:solidFill>
                <a:latin typeface="Calibri"/>
                <a:ea typeface="Calibri"/>
              </a:rPr>
              <a:t>Active</a:t>
            </a:r>
            <a:r>
              <a:rPr lang="en-US" altLang="zh-CN" sz="2800" spc="43">
                <a:solidFill>
                  <a:srgbClr val="000000"/>
                </a:solidFill>
                <a:latin typeface="Calibri"/>
                <a:ea typeface="等线"/>
                <a:cs typeface="Calibri"/>
              </a:rPr>
              <a:t> </a:t>
            </a:r>
            <a:r>
              <a:rPr lang="en-US" altLang="zh-CN" sz="2800">
                <a:solidFill>
                  <a:srgbClr val="000000"/>
                </a:solidFill>
                <a:latin typeface="Calibri"/>
                <a:ea typeface="Calibri"/>
              </a:rPr>
              <a:t>Learning:</a:t>
            </a:r>
            <a:r>
              <a:rPr lang="en-US" altLang="zh-CN" sz="2800" spc="43">
                <a:solidFill>
                  <a:srgbClr val="000000"/>
                </a:solidFill>
                <a:latin typeface="Calibri"/>
                <a:ea typeface="等线"/>
                <a:cs typeface="Calibri"/>
              </a:rPr>
              <a:t> </a:t>
            </a:r>
            <a:r>
              <a:rPr lang="en-US" altLang="zh-CN" sz="2800">
                <a:solidFill>
                  <a:srgbClr val="000000"/>
                </a:solidFill>
                <a:latin typeface="Calibri"/>
                <a:ea typeface="Calibri"/>
              </a:rPr>
              <a:t>Linear</a:t>
            </a:r>
            <a:r>
              <a:rPr lang="en-US" altLang="zh-CN" sz="2800" spc="43">
                <a:solidFill>
                  <a:srgbClr val="000000"/>
                </a:solidFill>
                <a:latin typeface="Calibri"/>
                <a:ea typeface="等线"/>
                <a:cs typeface="Calibri"/>
              </a:rPr>
              <a:t> </a:t>
            </a:r>
            <a:r>
              <a:rPr lang="en-US" altLang="zh-CN" sz="2800">
                <a:solidFill>
                  <a:srgbClr val="000000"/>
                </a:solidFill>
                <a:latin typeface="Calibri"/>
                <a:ea typeface="Calibri"/>
              </a:rPr>
              <a:t>Separators</a:t>
            </a:r>
            <a:endParaRPr lang="en-US" altLang="zh-CN" sz="2800">
              <a:solidFill>
                <a:srgbClr val="000000"/>
              </a:solidFill>
              <a:latin typeface="Calibri"/>
              <a:ea typeface="Calibri"/>
              <a:cs typeface="Calibri"/>
            </a:endParaRPr>
          </a:p>
          <a:p>
            <a:pPr>
              <a:lnSpc>
                <a:spcPts val="1074"/>
              </a:lnSpc>
            </a:pPr>
            <a:endParaRPr lang="en-US" sz="2560"/>
          </a:p>
          <a:p>
            <a:r>
              <a:rPr lang="en-US" altLang="zh-CN" sz="2800">
                <a:solidFill>
                  <a:srgbClr val="000000"/>
                </a:solidFill>
                <a:latin typeface="Arial"/>
                <a:ea typeface="Arial"/>
              </a:rPr>
              <a:t>•</a:t>
            </a:r>
            <a:r>
              <a:rPr lang="en-US" altLang="zh-CN" sz="2800" spc="85">
                <a:solidFill>
                  <a:srgbClr val="000000"/>
                </a:solidFill>
                <a:latin typeface="Arial"/>
                <a:ea typeface="等线"/>
                <a:cs typeface="Arial"/>
              </a:rPr>
              <a:t>   </a:t>
            </a:r>
            <a:r>
              <a:rPr lang="en-US" altLang="zh-CN" sz="2800">
                <a:solidFill>
                  <a:srgbClr val="000000"/>
                </a:solidFill>
                <a:latin typeface="Calibri"/>
                <a:ea typeface="Calibri"/>
              </a:rPr>
              <a:t>Distribution-Free</a:t>
            </a:r>
            <a:r>
              <a:rPr lang="en-US" altLang="zh-CN" sz="2800" spc="91">
                <a:solidFill>
                  <a:srgbClr val="000000"/>
                </a:solidFill>
                <a:latin typeface="Calibri"/>
                <a:ea typeface="等线"/>
                <a:cs typeface="Calibri"/>
              </a:rPr>
              <a:t> </a:t>
            </a:r>
            <a:r>
              <a:rPr lang="en-US" altLang="zh-CN" sz="2800">
                <a:solidFill>
                  <a:srgbClr val="000000"/>
                </a:solidFill>
                <a:latin typeface="Calibri"/>
                <a:ea typeface="Calibri"/>
              </a:rPr>
              <a:t>Analysis,</a:t>
            </a:r>
            <a:r>
              <a:rPr lang="en-US" altLang="zh-CN" sz="2800" spc="71">
                <a:solidFill>
                  <a:srgbClr val="000000"/>
                </a:solidFill>
                <a:latin typeface="Calibri"/>
                <a:ea typeface="等线"/>
                <a:cs typeface="Calibri"/>
              </a:rPr>
              <a:t> </a:t>
            </a:r>
            <a:r>
              <a:rPr lang="en-US" altLang="zh-CN" sz="2800">
                <a:solidFill>
                  <a:srgbClr val="000000"/>
                </a:solidFill>
                <a:latin typeface="Calibri"/>
                <a:ea typeface="Calibri"/>
              </a:rPr>
              <a:t>Optimality</a:t>
            </a:r>
            <a:endParaRPr lang="en-US" altLang="zh-CN" sz="2800">
              <a:solidFill>
                <a:srgbClr val="000000"/>
              </a:solidFill>
              <a:latin typeface="Calibri"/>
              <a:ea typeface="Calibri"/>
              <a:cs typeface="Calibri"/>
            </a:endParaRPr>
          </a:p>
          <a:p>
            <a:pPr>
              <a:lnSpc>
                <a:spcPts val="1074"/>
              </a:lnSpc>
            </a:pPr>
            <a:endParaRPr lang="en-US" sz="2560"/>
          </a:p>
          <a:p>
            <a:r>
              <a:rPr lang="en-US" altLang="zh-CN" sz="2800">
                <a:solidFill>
                  <a:srgbClr val="000000"/>
                </a:solidFill>
                <a:latin typeface="Arial"/>
                <a:ea typeface="Arial"/>
              </a:rPr>
              <a:t>•</a:t>
            </a:r>
            <a:r>
              <a:rPr lang="en-US" altLang="zh-CN" sz="2800">
                <a:solidFill>
                  <a:srgbClr val="000000"/>
                </a:solidFill>
                <a:latin typeface="Arial"/>
                <a:ea typeface="等线"/>
                <a:cs typeface="Arial"/>
              </a:rPr>
              <a:t>   </a:t>
            </a:r>
            <a:r>
              <a:rPr lang="en-US" altLang="zh-CN" sz="2800" err="1">
                <a:solidFill>
                  <a:srgbClr val="000000"/>
                </a:solidFill>
                <a:latin typeface="Calibri"/>
                <a:ea typeface="Calibri"/>
              </a:rPr>
              <a:t>TicToc</a:t>
            </a:r>
            <a:r>
              <a:rPr lang="en-US" altLang="zh-CN" sz="2800">
                <a:solidFill>
                  <a:srgbClr val="000000"/>
                </a:solidFill>
                <a:latin typeface="Calibri"/>
                <a:ea typeface="Calibri"/>
              </a:rPr>
              <a:t>:</a:t>
            </a:r>
            <a:r>
              <a:rPr lang="en-US" altLang="zh-CN" sz="2800">
                <a:solidFill>
                  <a:srgbClr val="000000"/>
                </a:solidFill>
                <a:latin typeface="Calibri"/>
                <a:ea typeface="等线"/>
                <a:cs typeface="Calibri"/>
              </a:rPr>
              <a:t> </a:t>
            </a:r>
            <a:r>
              <a:rPr lang="en-US" altLang="zh-CN" sz="2800">
                <a:solidFill>
                  <a:srgbClr val="000000"/>
                </a:solidFill>
                <a:latin typeface="Calibri"/>
                <a:ea typeface="Calibri"/>
              </a:rPr>
              <a:t>Adapting</a:t>
            </a:r>
            <a:r>
              <a:rPr lang="en-US" altLang="zh-CN" sz="2800">
                <a:solidFill>
                  <a:srgbClr val="000000"/>
                </a:solidFill>
                <a:latin typeface="Calibri"/>
                <a:ea typeface="等线"/>
                <a:cs typeface="Calibri"/>
              </a:rPr>
              <a:t> </a:t>
            </a:r>
            <a:r>
              <a:rPr lang="en-US" altLang="zh-CN" sz="2800">
                <a:solidFill>
                  <a:srgbClr val="000000"/>
                </a:solidFill>
                <a:latin typeface="Calibri"/>
                <a:ea typeface="Calibri"/>
              </a:rPr>
              <a:t>to</a:t>
            </a:r>
            <a:r>
              <a:rPr lang="en-US" altLang="zh-CN" sz="2800">
                <a:solidFill>
                  <a:srgbClr val="000000"/>
                </a:solidFill>
                <a:latin typeface="Calibri"/>
                <a:ea typeface="等线"/>
                <a:cs typeface="Calibri"/>
              </a:rPr>
              <a:t> </a:t>
            </a:r>
            <a:r>
              <a:rPr lang="en-US" altLang="zh-CN" sz="2800">
                <a:solidFill>
                  <a:srgbClr val="000000"/>
                </a:solidFill>
                <a:latin typeface="Calibri"/>
                <a:ea typeface="Calibri"/>
              </a:rPr>
              <a:t>Heterogeneous</a:t>
            </a:r>
            <a:r>
              <a:rPr lang="en-US" altLang="zh-CN" sz="2800" spc="91">
                <a:solidFill>
                  <a:srgbClr val="000000"/>
                </a:solidFill>
                <a:latin typeface="Calibri"/>
                <a:ea typeface="等线"/>
                <a:cs typeface="Calibri"/>
              </a:rPr>
              <a:t> </a:t>
            </a:r>
            <a:r>
              <a:rPr lang="en-US" altLang="zh-CN" sz="2800">
                <a:solidFill>
                  <a:srgbClr val="000000"/>
                </a:solidFill>
                <a:latin typeface="Calibri"/>
                <a:ea typeface="Calibri"/>
              </a:rPr>
              <a:t>Noise</a:t>
            </a:r>
            <a:endParaRPr lang="en-US" altLang="zh-CN" sz="2800">
              <a:solidFill>
                <a:srgbClr val="000000"/>
              </a:solidFill>
              <a:latin typeface="Calibri"/>
              <a:ea typeface="Calibri"/>
              <a:cs typeface="Calibri"/>
            </a:endParaRPr>
          </a:p>
          <a:p>
            <a:pPr>
              <a:lnSpc>
                <a:spcPts val="1088"/>
              </a:lnSpc>
            </a:pPr>
            <a:endParaRPr lang="en-US" sz="2560"/>
          </a:p>
        </p:txBody>
      </p:sp>
      <p:sp>
        <p:nvSpPr>
          <p:cNvPr id="607" name="TextBox 607"/>
          <p:cNvSpPr txBox="1"/>
          <p:nvPr/>
        </p:nvSpPr>
        <p:spPr>
          <a:xfrm>
            <a:off x="9925998" y="3310804"/>
            <a:ext cx="6053127" cy="4771306"/>
          </a:xfrm>
          <a:prstGeom prst="rect">
            <a:avLst/>
          </a:prstGeom>
          <a:noFill/>
        </p:spPr>
        <p:txBody>
          <a:bodyPr wrap="square" lIns="0" tIns="0" rIns="0" bIns="0" rtlCol="0">
            <a:spAutoFit/>
          </a:bodyPr>
          <a:lstStyle/>
          <a:p>
            <a:pPr hangingPunct="0">
              <a:lnSpc>
                <a:spcPct val="95416"/>
              </a:lnSpc>
            </a:pPr>
            <a:r>
              <a:rPr lang="en-US" altLang="zh-CN" sz="3982" b="1">
                <a:solidFill>
                  <a:srgbClr val="4370C3"/>
                </a:solidFill>
                <a:latin typeface="Calibri"/>
                <a:ea typeface="Calibri"/>
              </a:rPr>
              <a:t>Tutorial</a:t>
            </a:r>
            <a:r>
              <a:rPr lang="en-US" altLang="zh-CN" sz="3982" b="1" spc="-107">
                <a:solidFill>
                  <a:srgbClr val="4370C3"/>
                </a:solidFill>
                <a:latin typeface="Calibri"/>
                <a:cs typeface="Calibri"/>
              </a:rPr>
              <a:t> </a:t>
            </a:r>
            <a:r>
              <a:rPr lang="en-US" altLang="zh-CN" sz="3982" b="1">
                <a:solidFill>
                  <a:srgbClr val="4370C3"/>
                </a:solidFill>
                <a:latin typeface="Calibri"/>
                <a:ea typeface="Calibri"/>
              </a:rPr>
              <a:t>on</a:t>
            </a:r>
            <a:r>
              <a:rPr lang="en-US" altLang="zh-CN" sz="3982" b="1" spc="-114">
                <a:solidFill>
                  <a:srgbClr val="4370C3"/>
                </a:solidFill>
                <a:latin typeface="Calibri"/>
                <a:cs typeface="Calibri"/>
              </a:rPr>
              <a:t> </a:t>
            </a:r>
            <a:r>
              <a:rPr lang="en-US" altLang="zh-CN" sz="3982" b="1">
                <a:solidFill>
                  <a:srgbClr val="4370C3"/>
                </a:solidFill>
                <a:latin typeface="Calibri"/>
                <a:ea typeface="Calibri"/>
              </a:rPr>
              <a:t>Active</a:t>
            </a:r>
            <a:r>
              <a:rPr lang="en-US" altLang="zh-CN" sz="3982" b="1" spc="-114">
                <a:solidFill>
                  <a:srgbClr val="4370C3"/>
                </a:solidFill>
                <a:latin typeface="Calibri"/>
                <a:cs typeface="Calibri"/>
              </a:rPr>
              <a:t> </a:t>
            </a:r>
            <a:r>
              <a:rPr lang="en-US" altLang="zh-CN" sz="3982" b="1">
                <a:solidFill>
                  <a:srgbClr val="4370C3"/>
                </a:solidFill>
                <a:latin typeface="Calibri"/>
                <a:ea typeface="Calibri"/>
              </a:rPr>
              <a:t>Learning:</a:t>
            </a:r>
            <a:r>
              <a:rPr lang="en-US" altLang="zh-CN" sz="3982" b="1">
                <a:solidFill>
                  <a:srgbClr val="4370C3"/>
                </a:solidFill>
                <a:latin typeface="Calibri"/>
                <a:cs typeface="Calibri"/>
              </a:rPr>
              <a:t> </a:t>
            </a:r>
            <a:r>
              <a:rPr lang="en-US" altLang="zh-CN" sz="3982" b="1">
                <a:solidFill>
                  <a:srgbClr val="4370C3"/>
                </a:solidFill>
                <a:latin typeface="Calibri"/>
                <a:ea typeface="Calibri"/>
              </a:rPr>
              <a:t>Theory</a:t>
            </a:r>
            <a:r>
              <a:rPr lang="en-US" altLang="zh-CN" sz="3982" b="1">
                <a:solidFill>
                  <a:srgbClr val="4370C3"/>
                </a:solidFill>
                <a:latin typeface="Calibri"/>
                <a:cs typeface="Calibri"/>
              </a:rPr>
              <a:t> </a:t>
            </a:r>
            <a:r>
              <a:rPr lang="en-US" altLang="zh-CN" sz="3982" b="1">
                <a:solidFill>
                  <a:srgbClr val="4370C3"/>
                </a:solidFill>
                <a:latin typeface="Calibri"/>
                <a:ea typeface="Calibri"/>
              </a:rPr>
              <a:t>to</a:t>
            </a:r>
            <a:r>
              <a:rPr lang="en-US" altLang="zh-CN" sz="3982" b="1" spc="-134">
                <a:solidFill>
                  <a:srgbClr val="4370C3"/>
                </a:solidFill>
                <a:latin typeface="Calibri"/>
                <a:cs typeface="Calibri"/>
              </a:rPr>
              <a:t> </a:t>
            </a:r>
            <a:r>
              <a:rPr lang="en-US" altLang="zh-CN" sz="3982" b="1">
                <a:solidFill>
                  <a:srgbClr val="4370C3"/>
                </a:solidFill>
                <a:latin typeface="Calibri"/>
                <a:ea typeface="Calibri"/>
              </a:rPr>
              <a:t>Practice</a:t>
            </a:r>
          </a:p>
          <a:p>
            <a:pPr>
              <a:lnSpc>
                <a:spcPts val="1422"/>
              </a:lnSpc>
            </a:pPr>
            <a:endParaRPr lang="en-US" sz="2560"/>
          </a:p>
          <a:p>
            <a:pPr>
              <a:lnSpc>
                <a:spcPts val="1884"/>
              </a:lnSpc>
            </a:pPr>
            <a:endParaRPr lang="en-US" sz="2560"/>
          </a:p>
          <a:p>
            <a:r>
              <a:rPr lang="en-US" altLang="zh-CN" sz="3982" b="1" spc="-21">
                <a:solidFill>
                  <a:srgbClr val="910000"/>
                </a:solidFill>
                <a:latin typeface="Calibri"/>
                <a:ea typeface="Calibri"/>
              </a:rPr>
              <a:t>Steve</a:t>
            </a:r>
            <a:r>
              <a:rPr lang="en-US" altLang="zh-CN" sz="3982" b="1" spc="21">
                <a:solidFill>
                  <a:srgbClr val="910000"/>
                </a:solidFill>
                <a:latin typeface="Calibri"/>
                <a:cs typeface="Calibri"/>
              </a:rPr>
              <a:t> </a:t>
            </a:r>
            <a:r>
              <a:rPr lang="en-US" altLang="zh-CN" sz="3982" b="1" spc="-21">
                <a:solidFill>
                  <a:srgbClr val="910000"/>
                </a:solidFill>
                <a:latin typeface="Calibri"/>
                <a:ea typeface="Calibri"/>
              </a:rPr>
              <a:t>Hanneke</a:t>
            </a:r>
          </a:p>
          <a:p>
            <a:pPr hangingPunct="0">
              <a:lnSpc>
                <a:spcPct val="95416"/>
              </a:lnSpc>
            </a:pPr>
            <a:r>
              <a:rPr lang="en-US" altLang="zh-CN" sz="2844">
                <a:solidFill>
                  <a:srgbClr val="910000"/>
                </a:solidFill>
                <a:latin typeface="Calibri"/>
                <a:ea typeface="Calibri"/>
              </a:rPr>
              <a:t>Toyota</a:t>
            </a:r>
            <a:r>
              <a:rPr lang="en-US" altLang="zh-CN" sz="2844" spc="-178">
                <a:solidFill>
                  <a:srgbClr val="910000"/>
                </a:solidFill>
                <a:latin typeface="Calibri"/>
                <a:cs typeface="Calibri"/>
              </a:rPr>
              <a:t> </a:t>
            </a:r>
            <a:r>
              <a:rPr lang="en-US" altLang="zh-CN" sz="2844">
                <a:solidFill>
                  <a:srgbClr val="910000"/>
                </a:solidFill>
                <a:latin typeface="Calibri"/>
                <a:ea typeface="Calibri"/>
              </a:rPr>
              <a:t>Technological</a:t>
            </a:r>
            <a:r>
              <a:rPr lang="en-US" altLang="zh-CN" sz="2844" spc="-183">
                <a:solidFill>
                  <a:srgbClr val="910000"/>
                </a:solidFill>
                <a:latin typeface="Calibri"/>
                <a:cs typeface="Calibri"/>
              </a:rPr>
              <a:t> </a:t>
            </a:r>
            <a:r>
              <a:rPr lang="en-US" altLang="zh-CN" sz="2844">
                <a:solidFill>
                  <a:srgbClr val="910000"/>
                </a:solidFill>
                <a:latin typeface="Calibri"/>
                <a:ea typeface="Calibri"/>
              </a:rPr>
              <a:t>Institute</a:t>
            </a:r>
            <a:r>
              <a:rPr lang="en-US" altLang="zh-CN" sz="2844" spc="-183">
                <a:solidFill>
                  <a:srgbClr val="910000"/>
                </a:solidFill>
                <a:latin typeface="Calibri"/>
                <a:cs typeface="Calibri"/>
              </a:rPr>
              <a:t> </a:t>
            </a:r>
            <a:r>
              <a:rPr lang="en-US" altLang="zh-CN" sz="2844">
                <a:solidFill>
                  <a:srgbClr val="910000"/>
                </a:solidFill>
                <a:latin typeface="Calibri"/>
                <a:ea typeface="Calibri"/>
              </a:rPr>
              <a:t>at</a:t>
            </a:r>
            <a:r>
              <a:rPr lang="en-US" altLang="zh-CN" sz="2844" spc="-191">
                <a:solidFill>
                  <a:srgbClr val="910000"/>
                </a:solidFill>
                <a:latin typeface="Calibri"/>
                <a:cs typeface="Calibri"/>
              </a:rPr>
              <a:t> </a:t>
            </a:r>
            <a:r>
              <a:rPr lang="en-US" altLang="zh-CN" sz="2844">
                <a:solidFill>
                  <a:srgbClr val="910000"/>
                </a:solidFill>
                <a:latin typeface="Calibri"/>
                <a:ea typeface="Calibri"/>
              </a:rPr>
              <a:t>Chicago</a:t>
            </a:r>
            <a:r>
              <a:rPr lang="en-US" altLang="zh-CN" sz="2844">
                <a:solidFill>
                  <a:srgbClr val="910000"/>
                </a:solidFill>
                <a:latin typeface="Calibri"/>
                <a:cs typeface="Calibri"/>
              </a:rPr>
              <a:t> </a:t>
            </a:r>
            <a:r>
              <a:rPr lang="en-US" altLang="zh-CN" sz="2844" spc="-14">
                <a:solidFill>
                  <a:srgbClr val="910000"/>
                </a:solidFill>
                <a:latin typeface="Calibri"/>
                <a:ea typeface="Calibri"/>
              </a:rPr>
              <a:t>stev</a:t>
            </a:r>
            <a:r>
              <a:rPr lang="en-US" altLang="zh-CN" sz="2844" spc="-7">
                <a:solidFill>
                  <a:srgbClr val="910000"/>
                </a:solidFill>
                <a:latin typeface="Calibri"/>
                <a:ea typeface="Calibri"/>
              </a:rPr>
              <a:t>e.hanneke@gmail.com</a:t>
            </a:r>
          </a:p>
          <a:p>
            <a:pPr>
              <a:lnSpc>
                <a:spcPts val="2311"/>
              </a:lnSpc>
            </a:pPr>
            <a:endParaRPr lang="en-US" sz="2560"/>
          </a:p>
          <a:p>
            <a:r>
              <a:rPr lang="en-US" altLang="zh-CN" sz="3982" b="1" spc="-14">
                <a:solidFill>
                  <a:srgbClr val="910000"/>
                </a:solidFill>
                <a:latin typeface="Calibri"/>
                <a:ea typeface="Calibri"/>
              </a:rPr>
              <a:t>Robert</a:t>
            </a:r>
            <a:r>
              <a:rPr lang="en-US" altLang="zh-CN" sz="3982" b="1" spc="28">
                <a:solidFill>
                  <a:srgbClr val="910000"/>
                </a:solidFill>
                <a:latin typeface="Calibri"/>
                <a:cs typeface="Calibri"/>
              </a:rPr>
              <a:t> </a:t>
            </a:r>
            <a:r>
              <a:rPr lang="en-US" altLang="zh-CN" sz="3982" b="1" spc="-14">
                <a:solidFill>
                  <a:srgbClr val="910000"/>
                </a:solidFill>
                <a:latin typeface="Calibri"/>
                <a:ea typeface="Calibri"/>
              </a:rPr>
              <a:t>Nowak</a:t>
            </a:r>
          </a:p>
          <a:p>
            <a:pPr hangingPunct="0">
              <a:lnSpc>
                <a:spcPct val="95416"/>
              </a:lnSpc>
            </a:pPr>
            <a:r>
              <a:rPr lang="en-US" altLang="zh-CN" sz="2844">
                <a:solidFill>
                  <a:srgbClr val="910000"/>
                </a:solidFill>
                <a:latin typeface="Calibri"/>
                <a:ea typeface="Calibri"/>
              </a:rPr>
              <a:t>University</a:t>
            </a:r>
            <a:r>
              <a:rPr lang="en-US" altLang="zh-CN" sz="2844">
                <a:solidFill>
                  <a:srgbClr val="910000"/>
                </a:solidFill>
                <a:latin typeface="Calibri"/>
                <a:cs typeface="Calibri"/>
              </a:rPr>
              <a:t> </a:t>
            </a:r>
            <a:r>
              <a:rPr lang="en-US" altLang="zh-CN" sz="2844">
                <a:solidFill>
                  <a:srgbClr val="910000"/>
                </a:solidFill>
                <a:latin typeface="Calibri"/>
                <a:ea typeface="Calibri"/>
              </a:rPr>
              <a:t>of</a:t>
            </a:r>
            <a:r>
              <a:rPr lang="en-US" altLang="zh-CN" sz="2844">
                <a:solidFill>
                  <a:srgbClr val="910000"/>
                </a:solidFill>
                <a:latin typeface="Calibri"/>
                <a:cs typeface="Calibri"/>
              </a:rPr>
              <a:t> </a:t>
            </a:r>
            <a:r>
              <a:rPr lang="en-US" altLang="zh-CN" sz="2844">
                <a:solidFill>
                  <a:srgbClr val="910000"/>
                </a:solidFill>
                <a:latin typeface="Calibri"/>
                <a:ea typeface="Calibri"/>
              </a:rPr>
              <a:t>Wisconsin</a:t>
            </a:r>
            <a:r>
              <a:rPr lang="en-US" altLang="zh-CN" sz="2844">
                <a:solidFill>
                  <a:srgbClr val="910000"/>
                </a:solidFill>
                <a:latin typeface="Calibri"/>
                <a:cs typeface="Calibri"/>
              </a:rPr>
              <a:t> </a:t>
            </a:r>
            <a:r>
              <a:rPr lang="en-US" altLang="zh-CN" sz="2844">
                <a:solidFill>
                  <a:srgbClr val="910000"/>
                </a:solidFill>
                <a:latin typeface="Calibri"/>
                <a:ea typeface="Calibri"/>
              </a:rPr>
              <a:t>-</a:t>
            </a:r>
            <a:r>
              <a:rPr lang="en-US" altLang="zh-CN" sz="2844" spc="-134">
                <a:solidFill>
                  <a:srgbClr val="910000"/>
                </a:solidFill>
                <a:latin typeface="Calibri"/>
                <a:cs typeface="Calibri"/>
              </a:rPr>
              <a:t> </a:t>
            </a:r>
            <a:r>
              <a:rPr lang="en-US" altLang="zh-CN" sz="2844">
                <a:solidFill>
                  <a:srgbClr val="910000"/>
                </a:solidFill>
                <a:latin typeface="Calibri"/>
                <a:ea typeface="Calibri"/>
              </a:rPr>
              <a:t>Madison</a:t>
            </a:r>
            <a:r>
              <a:rPr lang="en-US" altLang="zh-CN" sz="2844">
                <a:solidFill>
                  <a:srgbClr val="910000"/>
                </a:solidFill>
                <a:latin typeface="Calibri"/>
                <a:cs typeface="Calibri"/>
              </a:rPr>
              <a:t> </a:t>
            </a:r>
            <a:r>
              <a:rPr lang="en-US" altLang="zh-CN" sz="2844" spc="-7">
                <a:solidFill>
                  <a:srgbClr val="910000"/>
                </a:solidFill>
                <a:latin typeface="Calibri"/>
                <a:ea typeface="Calibri"/>
              </a:rPr>
              <a:t>rdnowak@wisc</a:t>
            </a:r>
            <a:r>
              <a:rPr lang="en-US" altLang="zh-CN" sz="2844">
                <a:solidFill>
                  <a:srgbClr val="910000"/>
                </a:solidFill>
                <a:latin typeface="Calibri"/>
                <a:ea typeface="Calibri"/>
              </a:rPr>
              <a:t>.edu</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68</a:t>
            </a:fld>
            <a:endParaRPr lang="en-US"/>
          </a:p>
        </p:txBody>
      </p:sp>
    </p:spTree>
    <p:extLst>
      <p:ext uri="{BB962C8B-B14F-4D97-AF65-F5344CB8AC3E}">
        <p14:creationId xmlns:p14="http://schemas.microsoft.com/office/powerpoint/2010/main" val="8242538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9" name="Picture 609"/>
          <p:cNvPicPr>
            <a:picLocks noChangeAspect="1"/>
          </p:cNvPicPr>
          <p:nvPr/>
        </p:nvPicPr>
        <p:blipFill>
          <a:blip r:embed="rId3"/>
          <a:stretch>
            <a:fillRect/>
          </a:stretch>
        </p:blipFill>
        <p:spPr>
          <a:xfrm>
            <a:off x="282036" y="1798997"/>
            <a:ext cx="6762495" cy="390144"/>
          </a:xfrm>
          <a:prstGeom prst="rect">
            <a:avLst/>
          </a:prstGeom>
        </p:spPr>
      </p:pic>
      <p:pic>
        <p:nvPicPr>
          <p:cNvPr id="610" name="Picture 610"/>
          <p:cNvPicPr>
            <a:picLocks noChangeAspect="1"/>
          </p:cNvPicPr>
          <p:nvPr/>
        </p:nvPicPr>
        <p:blipFill>
          <a:blip r:embed="rId4"/>
          <a:stretch>
            <a:fillRect/>
          </a:stretch>
        </p:blipFill>
        <p:spPr>
          <a:xfrm>
            <a:off x="271198" y="2600960"/>
            <a:ext cx="7878741" cy="4031488"/>
          </a:xfrm>
          <a:prstGeom prst="rect">
            <a:avLst/>
          </a:prstGeom>
        </p:spPr>
      </p:pic>
      <p:sp>
        <p:nvSpPr>
          <p:cNvPr id="2" name="Freeform 610"/>
          <p:cNvSpPr/>
          <p:nvPr/>
        </p:nvSpPr>
        <p:spPr>
          <a:xfrm>
            <a:off x="257110" y="2586872"/>
            <a:ext cx="7871154" cy="4041963"/>
          </a:xfrm>
          <a:custGeom>
            <a:avLst/>
            <a:gdLst>
              <a:gd name="connsiteX0" fmla="*/ 18287 w 5534405"/>
              <a:gd name="connsiteY0" fmla="*/ 2846832 h 2842005"/>
              <a:gd name="connsiteX1" fmla="*/ 5541264 w 5534405"/>
              <a:gd name="connsiteY1" fmla="*/ 2846832 h 2842005"/>
              <a:gd name="connsiteX2" fmla="*/ 5541264 w 5534405"/>
              <a:gd name="connsiteY2" fmla="*/ 15239 h 2842005"/>
              <a:gd name="connsiteX3" fmla="*/ 18287 w 5534405"/>
              <a:gd name="connsiteY3" fmla="*/ 15239 h 2842005"/>
              <a:gd name="connsiteX4" fmla="*/ 18287 w 5534405"/>
              <a:gd name="connsiteY4" fmla="*/ 2846832 h 2842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42005">
                <a:moveTo>
                  <a:pt x="18287" y="2846832"/>
                </a:moveTo>
                <a:lnTo>
                  <a:pt x="5541264" y="2846832"/>
                </a:lnTo>
                <a:lnTo>
                  <a:pt x="5541264" y="15239"/>
                </a:lnTo>
                <a:lnTo>
                  <a:pt x="18287" y="15239"/>
                </a:lnTo>
                <a:lnTo>
                  <a:pt x="18287" y="284683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612" name="Picture 612"/>
          <p:cNvPicPr>
            <a:picLocks noChangeAspect="1"/>
          </p:cNvPicPr>
          <p:nvPr/>
        </p:nvPicPr>
        <p:blipFill>
          <a:blip r:embed="rId5"/>
          <a:stretch>
            <a:fillRect/>
          </a:stretch>
        </p:blipFill>
        <p:spPr>
          <a:xfrm>
            <a:off x="14077961" y="1202942"/>
            <a:ext cx="3034453" cy="281771"/>
          </a:xfrm>
          <a:prstGeom prst="rect">
            <a:avLst/>
          </a:prstGeom>
        </p:spPr>
      </p:pic>
      <p:sp>
        <p:nvSpPr>
          <p:cNvPr id="3" name="TextBox 612"/>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69</a:t>
            </a:fld>
            <a:endParaRPr lang="en-US"/>
          </a:p>
        </p:txBody>
      </p:sp>
    </p:spTree>
    <p:extLst>
      <p:ext uri="{BB962C8B-B14F-4D97-AF65-F5344CB8AC3E}">
        <p14:creationId xmlns:p14="http://schemas.microsoft.com/office/powerpoint/2010/main" val="3373227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3"/>
          <p:cNvSpPr txBox="1"/>
          <p:nvPr/>
        </p:nvSpPr>
        <p:spPr>
          <a:xfrm>
            <a:off x="325781" y="758151"/>
            <a:ext cx="9451320" cy="1359346"/>
          </a:xfrm>
          <a:prstGeom prst="rect">
            <a:avLst/>
          </a:prstGeom>
          <a:noFill/>
        </p:spPr>
        <p:txBody>
          <a:bodyPr wrap="square" lIns="0" tIns="0" rIns="0" bIns="0" rtlCol="0">
            <a:spAutoFit/>
          </a:bodyPr>
          <a:lstStyle/>
          <a:p>
            <a:r>
              <a:rPr lang="en-US" altLang="zh-CN" sz="4000">
                <a:solidFill>
                  <a:srgbClr val="0055D4"/>
                </a:solidFill>
                <a:latin typeface="+mj-lt"/>
                <a:ea typeface="Arial"/>
              </a:rPr>
              <a:t>Conventional</a:t>
            </a:r>
            <a:r>
              <a:rPr lang="en-US" altLang="zh-CN" sz="4000">
                <a:solidFill>
                  <a:srgbClr val="0055D4"/>
                </a:solidFill>
                <a:latin typeface="+mj-lt"/>
                <a:cs typeface="Arial"/>
              </a:rPr>
              <a:t> </a:t>
            </a:r>
            <a:r>
              <a:rPr lang="en-US" altLang="zh-CN" sz="4000">
                <a:solidFill>
                  <a:srgbClr val="0055D4"/>
                </a:solidFill>
                <a:latin typeface="+mj-lt"/>
                <a:ea typeface="Arial"/>
              </a:rPr>
              <a:t>Machine</a:t>
            </a:r>
            <a:r>
              <a:rPr lang="en-US" altLang="zh-CN" sz="4000" spc="265">
                <a:solidFill>
                  <a:srgbClr val="0055D4"/>
                </a:solidFill>
                <a:latin typeface="+mj-lt"/>
                <a:cs typeface="Arial"/>
              </a:rPr>
              <a:t> </a:t>
            </a:r>
            <a:r>
              <a:rPr lang="en-US" altLang="zh-CN" sz="4000">
                <a:solidFill>
                  <a:srgbClr val="0055D4"/>
                </a:solidFill>
                <a:latin typeface="+mj-lt"/>
                <a:ea typeface="Arial"/>
              </a:rPr>
              <a:t>Learning</a:t>
            </a:r>
          </a:p>
          <a:p>
            <a:r>
              <a:rPr lang="en-US" altLang="zh-CN" sz="4000">
                <a:solidFill>
                  <a:srgbClr val="0055D4"/>
                </a:solidFill>
                <a:latin typeface="+mj-lt"/>
                <a:ea typeface="Arial"/>
              </a:rPr>
              <a:t>(Passive) </a:t>
            </a:r>
          </a:p>
          <a:p>
            <a:pPr>
              <a:lnSpc>
                <a:spcPts val="1000"/>
              </a:lnSpc>
            </a:pPr>
            <a:endParaRPr lang="en-US"/>
          </a:p>
        </p:txBody>
      </p:sp>
      <p:sp>
        <p:nvSpPr>
          <p:cNvPr id="4" name="投影片編號版面配置區 3"/>
          <p:cNvSpPr>
            <a:spLocks noGrp="1"/>
          </p:cNvSpPr>
          <p:nvPr>
            <p:ph type="sldNum" sz="quarter" idx="12"/>
          </p:nvPr>
        </p:nvSpPr>
        <p:spPr/>
        <p:txBody>
          <a:bodyPr/>
          <a:lstStyle/>
          <a:p>
            <a:fld id="{186AF604-6CBA-6F4A-A6F6-26E48A4D0EE4}" type="slidenum">
              <a:rPr lang="en-US" smtClean="0"/>
              <a:t>7</a:t>
            </a:fld>
            <a:endParaRPr lang="en-US"/>
          </a:p>
        </p:txBody>
      </p:sp>
      <p:pic>
        <p:nvPicPr>
          <p:cNvPr id="3" name="圖片 2"/>
          <p:cNvPicPr>
            <a:picLocks noChangeAspect="1"/>
          </p:cNvPicPr>
          <p:nvPr/>
        </p:nvPicPr>
        <p:blipFill rotWithShape="1">
          <a:blip r:embed="rId3"/>
          <a:srcRect l="8777"/>
          <a:stretch/>
        </p:blipFill>
        <p:spPr>
          <a:xfrm>
            <a:off x="0" y="2463246"/>
            <a:ext cx="8089524" cy="5713562"/>
          </a:xfrm>
          <a:prstGeom prst="rect">
            <a:avLst/>
          </a:prstGeom>
        </p:spPr>
      </p:pic>
      <p:cxnSp>
        <p:nvCxnSpPr>
          <p:cNvPr id="6" name="直線接點 5"/>
          <p:cNvCxnSpPr/>
          <p:nvPr/>
        </p:nvCxnSpPr>
        <p:spPr>
          <a:xfrm>
            <a:off x="8158530" y="758151"/>
            <a:ext cx="0" cy="8281992"/>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62"/>
          <p:cNvSpPr txBox="1"/>
          <p:nvPr/>
        </p:nvSpPr>
        <p:spPr>
          <a:xfrm>
            <a:off x="8536065" y="881554"/>
            <a:ext cx="5783052" cy="609600"/>
          </a:xfrm>
          <a:prstGeom prst="rect">
            <a:avLst/>
          </a:prstGeom>
          <a:noFill/>
        </p:spPr>
        <p:txBody>
          <a:bodyPr wrap="square" lIns="0" tIns="0" rIns="0" bIns="0" rtlCol="0">
            <a:spAutoFit/>
          </a:bodyPr>
          <a:lstStyle/>
          <a:p>
            <a:r>
              <a:rPr lang="en-US" altLang="zh-CN" sz="4000" spc="25">
                <a:solidFill>
                  <a:srgbClr val="0055D4"/>
                </a:solidFill>
                <a:latin typeface="+mj-lt"/>
                <a:ea typeface="Arial"/>
              </a:rPr>
              <a:t>Active</a:t>
            </a:r>
            <a:r>
              <a:rPr lang="en-US" altLang="zh-CN" sz="4000" spc="20">
                <a:solidFill>
                  <a:srgbClr val="0055D4"/>
                </a:solidFill>
                <a:latin typeface="+mj-lt"/>
                <a:cs typeface="Arial"/>
              </a:rPr>
              <a:t> </a:t>
            </a:r>
            <a:r>
              <a:rPr lang="en-US" altLang="zh-CN" sz="4000" spc="34">
                <a:solidFill>
                  <a:srgbClr val="0055D4"/>
                </a:solidFill>
                <a:latin typeface="+mj-lt"/>
                <a:ea typeface="Arial"/>
              </a:rPr>
              <a:t>Machine</a:t>
            </a:r>
            <a:r>
              <a:rPr lang="en-US" altLang="zh-CN" sz="4000" spc="25">
                <a:solidFill>
                  <a:srgbClr val="0055D4"/>
                </a:solidFill>
                <a:latin typeface="+mj-lt"/>
                <a:cs typeface="Arial"/>
              </a:rPr>
              <a:t> </a:t>
            </a:r>
            <a:r>
              <a:rPr lang="en-US" altLang="zh-CN" sz="4000" spc="34">
                <a:solidFill>
                  <a:srgbClr val="0055D4"/>
                </a:solidFill>
                <a:latin typeface="+mj-lt"/>
                <a:ea typeface="Arial"/>
              </a:rPr>
              <a:t>Learning</a:t>
            </a:r>
          </a:p>
        </p:txBody>
      </p:sp>
      <p:pic>
        <p:nvPicPr>
          <p:cNvPr id="19" name="圖片 18"/>
          <p:cNvPicPr>
            <a:picLocks noChangeAspect="1"/>
          </p:cNvPicPr>
          <p:nvPr/>
        </p:nvPicPr>
        <p:blipFill>
          <a:blip r:embed="rId4"/>
          <a:stretch>
            <a:fillRect/>
          </a:stretch>
        </p:blipFill>
        <p:spPr>
          <a:xfrm>
            <a:off x="8227537" y="2733159"/>
            <a:ext cx="9112726" cy="4670777"/>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 name="Picture 614"/>
          <p:cNvPicPr>
            <a:picLocks noChangeAspect="1"/>
          </p:cNvPicPr>
          <p:nvPr/>
        </p:nvPicPr>
        <p:blipFill>
          <a:blip r:embed="rId3"/>
          <a:stretch>
            <a:fillRect/>
          </a:stretch>
        </p:blipFill>
        <p:spPr>
          <a:xfrm>
            <a:off x="271198" y="2631949"/>
            <a:ext cx="7878741" cy="3998976"/>
          </a:xfrm>
          <a:prstGeom prst="rect">
            <a:avLst/>
          </a:prstGeom>
        </p:spPr>
      </p:pic>
      <p:sp>
        <p:nvSpPr>
          <p:cNvPr id="2" name="Freeform 614"/>
          <p:cNvSpPr/>
          <p:nvPr/>
        </p:nvSpPr>
        <p:spPr>
          <a:xfrm>
            <a:off x="257110" y="2604935"/>
            <a:ext cx="7871154" cy="4005838"/>
          </a:xfrm>
          <a:custGeom>
            <a:avLst/>
            <a:gdLst>
              <a:gd name="connsiteX0" fmla="*/ 18287 w 5534405"/>
              <a:gd name="connsiteY0" fmla="*/ 2818892 h 2816605"/>
              <a:gd name="connsiteX1" fmla="*/ 5541264 w 5534405"/>
              <a:gd name="connsiteY1" fmla="*/ 2818892 h 2816605"/>
              <a:gd name="connsiteX2" fmla="*/ 5541264 w 5534405"/>
              <a:gd name="connsiteY2" fmla="*/ 13208 h 2816605"/>
              <a:gd name="connsiteX3" fmla="*/ 18287 w 5534405"/>
              <a:gd name="connsiteY3" fmla="*/ 13208 h 2816605"/>
              <a:gd name="connsiteX4" fmla="*/ 18287 w 5534405"/>
              <a:gd name="connsiteY4" fmla="*/ 2818892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16605">
                <a:moveTo>
                  <a:pt x="18287" y="2818892"/>
                </a:moveTo>
                <a:lnTo>
                  <a:pt x="5541264" y="2818892"/>
                </a:lnTo>
                <a:lnTo>
                  <a:pt x="5541264" y="13208"/>
                </a:lnTo>
                <a:lnTo>
                  <a:pt x="18287" y="13208"/>
                </a:lnTo>
                <a:lnTo>
                  <a:pt x="18287" y="281889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15" name="Freeform 615"/>
          <p:cNvSpPr/>
          <p:nvPr/>
        </p:nvSpPr>
        <p:spPr>
          <a:xfrm>
            <a:off x="5206159" y="4591779"/>
            <a:ext cx="3554283" cy="32149"/>
          </a:xfrm>
          <a:custGeom>
            <a:avLst/>
            <a:gdLst>
              <a:gd name="connsiteX0" fmla="*/ 13461 w 2499105"/>
              <a:gd name="connsiteY0" fmla="*/ 22097 h 22605"/>
              <a:gd name="connsiteX1" fmla="*/ 2502661 w 2499105"/>
              <a:gd name="connsiteY1" fmla="*/ 22097 h 22605"/>
            </a:gdLst>
            <a:ahLst/>
            <a:cxnLst>
              <a:cxn ang="0">
                <a:pos x="connsiteX0" y="connsiteY0"/>
              </a:cxn>
              <a:cxn ang="0">
                <a:pos x="connsiteX1" y="connsiteY1"/>
              </a:cxn>
            </a:cxnLst>
            <a:rect l="l" t="t" r="r" b="b"/>
            <a:pathLst>
              <a:path w="2499105" h="22605">
                <a:moveTo>
                  <a:pt x="13461" y="22097"/>
                </a:moveTo>
                <a:lnTo>
                  <a:pt x="2502661" y="22097"/>
                </a:lnTo>
              </a:path>
            </a:pathLst>
          </a:custGeom>
          <a:ln w="12700">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617" name="Picture 617"/>
          <p:cNvPicPr>
            <a:picLocks noChangeAspect="1"/>
          </p:cNvPicPr>
          <p:nvPr/>
        </p:nvPicPr>
        <p:blipFill>
          <a:blip r:embed="rId4"/>
          <a:stretch>
            <a:fillRect/>
          </a:stretch>
        </p:blipFill>
        <p:spPr>
          <a:xfrm>
            <a:off x="14077961" y="1202942"/>
            <a:ext cx="3034453" cy="281771"/>
          </a:xfrm>
          <a:prstGeom prst="rect">
            <a:avLst/>
          </a:prstGeom>
        </p:spPr>
      </p:pic>
      <p:pic>
        <p:nvPicPr>
          <p:cNvPr id="618" name="Picture 618"/>
          <p:cNvPicPr>
            <a:picLocks noChangeAspect="1"/>
          </p:cNvPicPr>
          <p:nvPr/>
        </p:nvPicPr>
        <p:blipFill>
          <a:blip r:embed="rId5"/>
          <a:stretch>
            <a:fillRect/>
          </a:stretch>
        </p:blipFill>
        <p:spPr>
          <a:xfrm>
            <a:off x="282036" y="1798997"/>
            <a:ext cx="6762495" cy="390144"/>
          </a:xfrm>
          <a:prstGeom prst="rect">
            <a:avLst/>
          </a:prstGeom>
        </p:spPr>
      </p:pic>
      <p:pic>
        <p:nvPicPr>
          <p:cNvPr id="619" name="Picture 619"/>
          <p:cNvPicPr>
            <a:picLocks noChangeAspect="1"/>
          </p:cNvPicPr>
          <p:nvPr/>
        </p:nvPicPr>
        <p:blipFill>
          <a:blip r:embed="rId6"/>
          <a:stretch>
            <a:fillRect/>
          </a:stretch>
        </p:blipFill>
        <p:spPr>
          <a:xfrm>
            <a:off x="8789342" y="4269909"/>
            <a:ext cx="7076779" cy="3175339"/>
          </a:xfrm>
          <a:prstGeom prst="rect">
            <a:avLst/>
          </a:prstGeom>
        </p:spPr>
      </p:pic>
      <p:sp>
        <p:nvSpPr>
          <p:cNvPr id="3" name="TextBox 619"/>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70</a:t>
            </a:fld>
            <a:endParaRPr lang="en-US"/>
          </a:p>
        </p:txBody>
      </p:sp>
      <p:sp>
        <p:nvSpPr>
          <p:cNvPr id="5" name="矩形 4"/>
          <p:cNvSpPr/>
          <p:nvPr/>
        </p:nvSpPr>
        <p:spPr>
          <a:xfrm>
            <a:off x="4082" y="9308151"/>
            <a:ext cx="3564887" cy="369332"/>
          </a:xfrm>
          <a:prstGeom prst="rect">
            <a:avLst/>
          </a:prstGeom>
        </p:spPr>
        <p:txBody>
          <a:bodyPr wrap="none">
            <a:spAutoFit/>
          </a:bodyPr>
          <a:lstStyle/>
          <a:p>
            <a:r>
              <a:rPr lang="en-US" altLang="zh-TW">
                <a:hlinkClick r:id="rId7"/>
              </a:rPr>
              <a:t>https://arxiv.org/pdf/1407.2657.pdf</a:t>
            </a:r>
            <a:endParaRPr lang="zh-TW" altLang="en-US"/>
          </a:p>
        </p:txBody>
      </p:sp>
    </p:spTree>
    <p:extLst>
      <p:ext uri="{BB962C8B-B14F-4D97-AF65-F5344CB8AC3E}">
        <p14:creationId xmlns:p14="http://schemas.microsoft.com/office/powerpoint/2010/main" val="624413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1" name="Picture 621"/>
          <p:cNvPicPr>
            <a:picLocks noChangeAspect="1"/>
          </p:cNvPicPr>
          <p:nvPr/>
        </p:nvPicPr>
        <p:blipFill>
          <a:blip r:embed="rId3"/>
          <a:stretch>
            <a:fillRect/>
          </a:stretch>
        </p:blipFill>
        <p:spPr>
          <a:xfrm>
            <a:off x="8659294" y="1744811"/>
            <a:ext cx="7055104" cy="801963"/>
          </a:xfrm>
          <a:prstGeom prst="rect">
            <a:avLst/>
          </a:prstGeom>
        </p:spPr>
      </p:pic>
      <p:pic>
        <p:nvPicPr>
          <p:cNvPr id="622" name="Picture 622"/>
          <p:cNvPicPr>
            <a:picLocks noChangeAspect="1"/>
          </p:cNvPicPr>
          <p:nvPr/>
        </p:nvPicPr>
        <p:blipFill>
          <a:blip r:embed="rId4"/>
          <a:stretch>
            <a:fillRect/>
          </a:stretch>
        </p:blipFill>
        <p:spPr>
          <a:xfrm>
            <a:off x="14077961" y="1202942"/>
            <a:ext cx="3034453" cy="281771"/>
          </a:xfrm>
          <a:prstGeom prst="rect">
            <a:avLst/>
          </a:prstGeom>
        </p:spPr>
      </p:pic>
      <p:pic>
        <p:nvPicPr>
          <p:cNvPr id="623" name="Picture 623"/>
          <p:cNvPicPr>
            <a:picLocks noChangeAspect="1"/>
          </p:cNvPicPr>
          <p:nvPr/>
        </p:nvPicPr>
        <p:blipFill>
          <a:blip r:embed="rId5"/>
          <a:stretch>
            <a:fillRect/>
          </a:stretch>
        </p:blipFill>
        <p:spPr>
          <a:xfrm>
            <a:off x="282036" y="1798997"/>
            <a:ext cx="6762495" cy="390144"/>
          </a:xfrm>
          <a:prstGeom prst="rect">
            <a:avLst/>
          </a:prstGeom>
        </p:spPr>
      </p:pic>
      <p:pic>
        <p:nvPicPr>
          <p:cNvPr id="624" name="Picture 624"/>
          <p:cNvPicPr>
            <a:picLocks noChangeAspect="1"/>
          </p:cNvPicPr>
          <p:nvPr/>
        </p:nvPicPr>
        <p:blipFill>
          <a:blip r:embed="rId6"/>
          <a:stretch>
            <a:fillRect/>
          </a:stretch>
        </p:blipFill>
        <p:spPr>
          <a:xfrm>
            <a:off x="8659294" y="3511296"/>
            <a:ext cx="6697472" cy="3717205"/>
          </a:xfrm>
          <a:prstGeom prst="rect">
            <a:avLst/>
          </a:prstGeom>
        </p:spPr>
      </p:pic>
      <p:pic>
        <p:nvPicPr>
          <p:cNvPr id="625" name="Picture 625"/>
          <p:cNvPicPr>
            <a:picLocks noChangeAspect="1"/>
          </p:cNvPicPr>
          <p:nvPr/>
        </p:nvPicPr>
        <p:blipFill>
          <a:blip r:embed="rId7"/>
          <a:stretch>
            <a:fillRect/>
          </a:stretch>
        </p:blipFill>
        <p:spPr>
          <a:xfrm>
            <a:off x="271198" y="2611797"/>
            <a:ext cx="7878741" cy="3998976"/>
          </a:xfrm>
          <a:prstGeom prst="rect">
            <a:avLst/>
          </a:prstGeom>
        </p:spPr>
      </p:pic>
      <p:sp>
        <p:nvSpPr>
          <p:cNvPr id="2" name="Freeform 625"/>
          <p:cNvSpPr/>
          <p:nvPr/>
        </p:nvSpPr>
        <p:spPr>
          <a:xfrm>
            <a:off x="257110" y="2604935"/>
            <a:ext cx="7871154" cy="4005838"/>
          </a:xfrm>
          <a:custGeom>
            <a:avLst/>
            <a:gdLst>
              <a:gd name="connsiteX0" fmla="*/ 18287 w 5534405"/>
              <a:gd name="connsiteY0" fmla="*/ 2818892 h 2816605"/>
              <a:gd name="connsiteX1" fmla="*/ 5541264 w 5534405"/>
              <a:gd name="connsiteY1" fmla="*/ 2818892 h 2816605"/>
              <a:gd name="connsiteX2" fmla="*/ 5541264 w 5534405"/>
              <a:gd name="connsiteY2" fmla="*/ 13208 h 2816605"/>
              <a:gd name="connsiteX3" fmla="*/ 18287 w 5534405"/>
              <a:gd name="connsiteY3" fmla="*/ 13208 h 2816605"/>
              <a:gd name="connsiteX4" fmla="*/ 18287 w 5534405"/>
              <a:gd name="connsiteY4" fmla="*/ 2818892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16605">
                <a:moveTo>
                  <a:pt x="18287" y="2818892"/>
                </a:moveTo>
                <a:lnTo>
                  <a:pt x="5541264" y="2818892"/>
                </a:lnTo>
                <a:lnTo>
                  <a:pt x="5541264" y="13208"/>
                </a:lnTo>
                <a:lnTo>
                  <a:pt x="18287" y="13208"/>
                </a:lnTo>
                <a:lnTo>
                  <a:pt x="18287" y="281889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26" name="TextBox 626"/>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71</a:t>
            </a:fld>
            <a:endParaRPr lang="en-US"/>
          </a:p>
        </p:txBody>
      </p:sp>
    </p:spTree>
    <p:extLst>
      <p:ext uri="{BB962C8B-B14F-4D97-AF65-F5344CB8AC3E}">
        <p14:creationId xmlns:p14="http://schemas.microsoft.com/office/powerpoint/2010/main" val="33977033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8" name="Picture 628"/>
          <p:cNvPicPr>
            <a:picLocks noChangeAspect="1"/>
          </p:cNvPicPr>
          <p:nvPr/>
        </p:nvPicPr>
        <p:blipFill>
          <a:blip r:embed="rId3"/>
          <a:stretch>
            <a:fillRect/>
          </a:stretch>
        </p:blipFill>
        <p:spPr>
          <a:xfrm>
            <a:off x="8659294" y="1744811"/>
            <a:ext cx="7055104" cy="801963"/>
          </a:xfrm>
          <a:prstGeom prst="rect">
            <a:avLst/>
          </a:prstGeom>
        </p:spPr>
      </p:pic>
      <p:pic>
        <p:nvPicPr>
          <p:cNvPr id="629" name="Picture 629"/>
          <p:cNvPicPr>
            <a:picLocks noChangeAspect="1"/>
          </p:cNvPicPr>
          <p:nvPr/>
        </p:nvPicPr>
        <p:blipFill>
          <a:blip r:embed="rId4"/>
          <a:stretch>
            <a:fillRect/>
          </a:stretch>
        </p:blipFill>
        <p:spPr>
          <a:xfrm>
            <a:off x="14077961" y="1202942"/>
            <a:ext cx="3034453" cy="281771"/>
          </a:xfrm>
          <a:prstGeom prst="rect">
            <a:avLst/>
          </a:prstGeom>
        </p:spPr>
      </p:pic>
      <p:pic>
        <p:nvPicPr>
          <p:cNvPr id="630" name="Picture 630"/>
          <p:cNvPicPr>
            <a:picLocks noChangeAspect="1"/>
          </p:cNvPicPr>
          <p:nvPr/>
        </p:nvPicPr>
        <p:blipFill>
          <a:blip r:embed="rId5"/>
          <a:stretch>
            <a:fillRect/>
          </a:stretch>
        </p:blipFill>
        <p:spPr>
          <a:xfrm>
            <a:off x="282036" y="1798997"/>
            <a:ext cx="6762495" cy="390144"/>
          </a:xfrm>
          <a:prstGeom prst="rect">
            <a:avLst/>
          </a:prstGeom>
        </p:spPr>
      </p:pic>
      <p:pic>
        <p:nvPicPr>
          <p:cNvPr id="631" name="Picture 631"/>
          <p:cNvPicPr>
            <a:picLocks noChangeAspect="1"/>
          </p:cNvPicPr>
          <p:nvPr/>
        </p:nvPicPr>
        <p:blipFill>
          <a:blip r:embed="rId6"/>
          <a:stretch>
            <a:fillRect/>
          </a:stretch>
        </p:blipFill>
        <p:spPr>
          <a:xfrm>
            <a:off x="8659294" y="3511296"/>
            <a:ext cx="6697472" cy="3717205"/>
          </a:xfrm>
          <a:prstGeom prst="rect">
            <a:avLst/>
          </a:prstGeom>
        </p:spPr>
      </p:pic>
      <p:pic>
        <p:nvPicPr>
          <p:cNvPr id="632" name="Picture 632"/>
          <p:cNvPicPr>
            <a:picLocks noChangeAspect="1"/>
          </p:cNvPicPr>
          <p:nvPr/>
        </p:nvPicPr>
        <p:blipFill>
          <a:blip r:embed="rId7"/>
          <a:stretch>
            <a:fillRect/>
          </a:stretch>
        </p:blipFill>
        <p:spPr>
          <a:xfrm>
            <a:off x="271198" y="2611797"/>
            <a:ext cx="7878741" cy="3998976"/>
          </a:xfrm>
          <a:prstGeom prst="rect">
            <a:avLst/>
          </a:prstGeom>
        </p:spPr>
      </p:pic>
      <p:sp>
        <p:nvSpPr>
          <p:cNvPr id="2" name="Freeform 632"/>
          <p:cNvSpPr/>
          <p:nvPr/>
        </p:nvSpPr>
        <p:spPr>
          <a:xfrm>
            <a:off x="257110" y="2604935"/>
            <a:ext cx="7871154" cy="4005838"/>
          </a:xfrm>
          <a:custGeom>
            <a:avLst/>
            <a:gdLst>
              <a:gd name="connsiteX0" fmla="*/ 18287 w 5534405"/>
              <a:gd name="connsiteY0" fmla="*/ 2818892 h 2816605"/>
              <a:gd name="connsiteX1" fmla="*/ 5541264 w 5534405"/>
              <a:gd name="connsiteY1" fmla="*/ 2818892 h 2816605"/>
              <a:gd name="connsiteX2" fmla="*/ 5541264 w 5534405"/>
              <a:gd name="connsiteY2" fmla="*/ 13208 h 2816605"/>
              <a:gd name="connsiteX3" fmla="*/ 18287 w 5534405"/>
              <a:gd name="connsiteY3" fmla="*/ 13208 h 2816605"/>
              <a:gd name="connsiteX4" fmla="*/ 18287 w 5534405"/>
              <a:gd name="connsiteY4" fmla="*/ 2818892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4405" h="2816605">
                <a:moveTo>
                  <a:pt x="18287" y="2818892"/>
                </a:moveTo>
                <a:lnTo>
                  <a:pt x="5541264" y="2818892"/>
                </a:lnTo>
                <a:lnTo>
                  <a:pt x="5541264" y="13208"/>
                </a:lnTo>
                <a:lnTo>
                  <a:pt x="18287" y="13208"/>
                </a:lnTo>
                <a:lnTo>
                  <a:pt x="18287" y="2818892"/>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634" name="Picture 634"/>
          <p:cNvPicPr>
            <a:picLocks noChangeAspect="1"/>
          </p:cNvPicPr>
          <p:nvPr/>
        </p:nvPicPr>
        <p:blipFill>
          <a:blip r:embed="rId8"/>
          <a:stretch>
            <a:fillRect/>
          </a:stretch>
        </p:blipFill>
        <p:spPr>
          <a:xfrm>
            <a:off x="8659294" y="7412736"/>
            <a:ext cx="7380224" cy="2232491"/>
          </a:xfrm>
          <a:prstGeom prst="rect">
            <a:avLst/>
          </a:prstGeom>
        </p:spPr>
      </p:pic>
      <p:sp>
        <p:nvSpPr>
          <p:cNvPr id="3" name="TextBox 634"/>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72</a:t>
            </a:fld>
            <a:endParaRPr lang="en-US"/>
          </a:p>
        </p:txBody>
      </p:sp>
    </p:spTree>
    <p:extLst>
      <p:ext uri="{BB962C8B-B14F-4D97-AF65-F5344CB8AC3E}">
        <p14:creationId xmlns:p14="http://schemas.microsoft.com/office/powerpoint/2010/main" val="1951411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6" name="Picture 636"/>
          <p:cNvPicPr>
            <a:picLocks noChangeAspect="1"/>
          </p:cNvPicPr>
          <p:nvPr/>
        </p:nvPicPr>
        <p:blipFill>
          <a:blip r:embed="rId3"/>
          <a:stretch>
            <a:fillRect/>
          </a:stretch>
        </p:blipFill>
        <p:spPr>
          <a:xfrm>
            <a:off x="14077961" y="1202942"/>
            <a:ext cx="3034453" cy="281771"/>
          </a:xfrm>
          <a:prstGeom prst="rect">
            <a:avLst/>
          </a:prstGeom>
        </p:spPr>
      </p:pic>
      <p:pic>
        <p:nvPicPr>
          <p:cNvPr id="637" name="Picture 637"/>
          <p:cNvPicPr>
            <a:picLocks noChangeAspect="1"/>
          </p:cNvPicPr>
          <p:nvPr/>
        </p:nvPicPr>
        <p:blipFill>
          <a:blip r:embed="rId4"/>
          <a:stretch>
            <a:fillRect/>
          </a:stretch>
        </p:blipFill>
        <p:spPr>
          <a:xfrm>
            <a:off x="8659294" y="1744811"/>
            <a:ext cx="7055104" cy="2958592"/>
          </a:xfrm>
          <a:prstGeom prst="rect">
            <a:avLst/>
          </a:prstGeom>
        </p:spPr>
      </p:pic>
      <p:pic>
        <p:nvPicPr>
          <p:cNvPr id="638" name="Picture 638"/>
          <p:cNvPicPr>
            <a:picLocks noChangeAspect="1"/>
          </p:cNvPicPr>
          <p:nvPr/>
        </p:nvPicPr>
        <p:blipFill>
          <a:blip r:embed="rId5"/>
          <a:stretch>
            <a:fillRect/>
          </a:stretch>
        </p:blipFill>
        <p:spPr>
          <a:xfrm>
            <a:off x="8659294" y="5407828"/>
            <a:ext cx="5613739" cy="1820672"/>
          </a:xfrm>
          <a:prstGeom prst="rect">
            <a:avLst/>
          </a:prstGeom>
        </p:spPr>
      </p:pic>
      <p:pic>
        <p:nvPicPr>
          <p:cNvPr id="639" name="Picture 639"/>
          <p:cNvPicPr>
            <a:picLocks noChangeAspect="1"/>
          </p:cNvPicPr>
          <p:nvPr/>
        </p:nvPicPr>
        <p:blipFill>
          <a:blip r:embed="rId6"/>
          <a:stretch>
            <a:fillRect/>
          </a:stretch>
        </p:blipFill>
        <p:spPr>
          <a:xfrm>
            <a:off x="585480" y="1798998"/>
            <a:ext cx="6372352" cy="2904405"/>
          </a:xfrm>
          <a:prstGeom prst="rect">
            <a:avLst/>
          </a:prstGeom>
        </p:spPr>
      </p:pic>
      <p:sp>
        <p:nvSpPr>
          <p:cNvPr id="2" name="TextBox 639"/>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73</a:t>
            </a:fld>
            <a:endParaRPr lang="en-US"/>
          </a:p>
        </p:txBody>
      </p:sp>
    </p:spTree>
    <p:extLst>
      <p:ext uri="{BB962C8B-B14F-4D97-AF65-F5344CB8AC3E}">
        <p14:creationId xmlns:p14="http://schemas.microsoft.com/office/powerpoint/2010/main" val="18508146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1" name="Picture 641"/>
          <p:cNvPicPr>
            <a:picLocks noChangeAspect="1"/>
          </p:cNvPicPr>
          <p:nvPr/>
        </p:nvPicPr>
        <p:blipFill>
          <a:blip r:embed="rId3"/>
          <a:stretch>
            <a:fillRect/>
          </a:stretch>
        </p:blipFill>
        <p:spPr>
          <a:xfrm>
            <a:off x="14077961" y="1202942"/>
            <a:ext cx="3034453" cy="281771"/>
          </a:xfrm>
          <a:prstGeom prst="rect">
            <a:avLst/>
          </a:prstGeom>
        </p:spPr>
      </p:pic>
      <p:pic>
        <p:nvPicPr>
          <p:cNvPr id="642" name="Picture 642"/>
          <p:cNvPicPr>
            <a:picLocks noChangeAspect="1"/>
          </p:cNvPicPr>
          <p:nvPr/>
        </p:nvPicPr>
        <p:blipFill>
          <a:blip r:embed="rId4"/>
          <a:stretch>
            <a:fillRect/>
          </a:stretch>
        </p:blipFill>
        <p:spPr>
          <a:xfrm>
            <a:off x="8659294" y="1744811"/>
            <a:ext cx="7055104" cy="2958592"/>
          </a:xfrm>
          <a:prstGeom prst="rect">
            <a:avLst/>
          </a:prstGeom>
        </p:spPr>
      </p:pic>
      <p:pic>
        <p:nvPicPr>
          <p:cNvPr id="643" name="Picture 643"/>
          <p:cNvPicPr>
            <a:picLocks noChangeAspect="1"/>
          </p:cNvPicPr>
          <p:nvPr/>
        </p:nvPicPr>
        <p:blipFill>
          <a:blip r:embed="rId5"/>
          <a:stretch>
            <a:fillRect/>
          </a:stretch>
        </p:blipFill>
        <p:spPr>
          <a:xfrm>
            <a:off x="8659294" y="5407828"/>
            <a:ext cx="5613739" cy="1820672"/>
          </a:xfrm>
          <a:prstGeom prst="rect">
            <a:avLst/>
          </a:prstGeom>
        </p:spPr>
      </p:pic>
      <p:pic>
        <p:nvPicPr>
          <p:cNvPr id="644" name="Picture 644"/>
          <p:cNvPicPr>
            <a:picLocks noChangeAspect="1"/>
          </p:cNvPicPr>
          <p:nvPr/>
        </p:nvPicPr>
        <p:blipFill>
          <a:blip r:embed="rId6"/>
          <a:stretch>
            <a:fillRect/>
          </a:stretch>
        </p:blipFill>
        <p:spPr>
          <a:xfrm>
            <a:off x="585480" y="1798998"/>
            <a:ext cx="6372352" cy="2904405"/>
          </a:xfrm>
          <a:prstGeom prst="rect">
            <a:avLst/>
          </a:prstGeom>
        </p:spPr>
      </p:pic>
      <p:pic>
        <p:nvPicPr>
          <p:cNvPr id="645" name="Picture 645"/>
          <p:cNvPicPr>
            <a:picLocks noChangeAspect="1"/>
          </p:cNvPicPr>
          <p:nvPr/>
        </p:nvPicPr>
        <p:blipFill>
          <a:blip r:embed="rId7"/>
          <a:stretch>
            <a:fillRect/>
          </a:stretch>
        </p:blipFill>
        <p:spPr>
          <a:xfrm>
            <a:off x="878088" y="4855125"/>
            <a:ext cx="4800939" cy="1072896"/>
          </a:xfrm>
          <a:prstGeom prst="rect">
            <a:avLst/>
          </a:prstGeom>
        </p:spPr>
      </p:pic>
      <p:sp>
        <p:nvSpPr>
          <p:cNvPr id="2" name="TextBox 645"/>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74</a:t>
            </a:fld>
            <a:endParaRPr lang="en-US"/>
          </a:p>
        </p:txBody>
      </p:sp>
    </p:spTree>
    <p:extLst>
      <p:ext uri="{BB962C8B-B14F-4D97-AF65-F5344CB8AC3E}">
        <p14:creationId xmlns:p14="http://schemas.microsoft.com/office/powerpoint/2010/main" val="369199848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7" name="Picture 647"/>
          <p:cNvPicPr>
            <a:picLocks noChangeAspect="1"/>
          </p:cNvPicPr>
          <p:nvPr/>
        </p:nvPicPr>
        <p:blipFill>
          <a:blip r:embed="rId2"/>
          <a:stretch>
            <a:fillRect/>
          </a:stretch>
        </p:blipFill>
        <p:spPr>
          <a:xfrm>
            <a:off x="8659294" y="1744811"/>
            <a:ext cx="7055104" cy="801963"/>
          </a:xfrm>
          <a:prstGeom prst="rect">
            <a:avLst/>
          </a:prstGeom>
        </p:spPr>
      </p:pic>
      <p:pic>
        <p:nvPicPr>
          <p:cNvPr id="648" name="Picture 648"/>
          <p:cNvPicPr>
            <a:picLocks noChangeAspect="1"/>
          </p:cNvPicPr>
          <p:nvPr/>
        </p:nvPicPr>
        <p:blipFill>
          <a:blip r:embed="rId3"/>
          <a:stretch>
            <a:fillRect/>
          </a:stretch>
        </p:blipFill>
        <p:spPr>
          <a:xfrm>
            <a:off x="14077961" y="1202942"/>
            <a:ext cx="3034453" cy="281771"/>
          </a:xfrm>
          <a:prstGeom prst="rect">
            <a:avLst/>
          </a:prstGeom>
        </p:spPr>
      </p:pic>
      <p:pic>
        <p:nvPicPr>
          <p:cNvPr id="649" name="Picture 649"/>
          <p:cNvPicPr>
            <a:picLocks noChangeAspect="1"/>
          </p:cNvPicPr>
          <p:nvPr/>
        </p:nvPicPr>
        <p:blipFill>
          <a:blip r:embed="rId4"/>
          <a:stretch>
            <a:fillRect/>
          </a:stretch>
        </p:blipFill>
        <p:spPr>
          <a:xfrm>
            <a:off x="9038601" y="3511296"/>
            <a:ext cx="6318165" cy="1192107"/>
          </a:xfrm>
          <a:prstGeom prst="rect">
            <a:avLst/>
          </a:prstGeom>
        </p:spPr>
      </p:pic>
      <p:pic>
        <p:nvPicPr>
          <p:cNvPr id="650" name="Picture 650"/>
          <p:cNvPicPr>
            <a:picLocks noChangeAspect="1"/>
          </p:cNvPicPr>
          <p:nvPr/>
        </p:nvPicPr>
        <p:blipFill>
          <a:blip r:embed="rId5"/>
          <a:stretch>
            <a:fillRect/>
          </a:stretch>
        </p:blipFill>
        <p:spPr>
          <a:xfrm>
            <a:off x="8659294" y="5407828"/>
            <a:ext cx="5613739" cy="1820672"/>
          </a:xfrm>
          <a:prstGeom prst="rect">
            <a:avLst/>
          </a:prstGeom>
        </p:spPr>
      </p:pic>
      <p:pic>
        <p:nvPicPr>
          <p:cNvPr id="651" name="Picture 651"/>
          <p:cNvPicPr>
            <a:picLocks noChangeAspect="1"/>
          </p:cNvPicPr>
          <p:nvPr/>
        </p:nvPicPr>
        <p:blipFill>
          <a:blip r:embed="rId6"/>
          <a:stretch>
            <a:fillRect/>
          </a:stretch>
        </p:blipFill>
        <p:spPr>
          <a:xfrm>
            <a:off x="585480" y="1798998"/>
            <a:ext cx="6372352" cy="1202943"/>
          </a:xfrm>
          <a:prstGeom prst="rect">
            <a:avLst/>
          </a:prstGeom>
        </p:spPr>
      </p:pic>
      <p:pic>
        <p:nvPicPr>
          <p:cNvPr id="652" name="Picture 652"/>
          <p:cNvPicPr>
            <a:picLocks noChangeAspect="1"/>
          </p:cNvPicPr>
          <p:nvPr/>
        </p:nvPicPr>
        <p:blipFill>
          <a:blip r:embed="rId7"/>
          <a:stretch>
            <a:fillRect/>
          </a:stretch>
        </p:blipFill>
        <p:spPr>
          <a:xfrm>
            <a:off x="878088" y="3262037"/>
            <a:ext cx="4800939" cy="1072896"/>
          </a:xfrm>
          <a:prstGeom prst="rect">
            <a:avLst/>
          </a:prstGeom>
        </p:spPr>
      </p:pic>
      <p:sp>
        <p:nvSpPr>
          <p:cNvPr id="2" name="TextBox 652"/>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75</a:t>
            </a:fld>
            <a:endParaRPr lang="en-US"/>
          </a:p>
        </p:txBody>
      </p:sp>
    </p:spTree>
    <p:extLst>
      <p:ext uri="{BB962C8B-B14F-4D97-AF65-F5344CB8AC3E}">
        <p14:creationId xmlns:p14="http://schemas.microsoft.com/office/powerpoint/2010/main" val="6377790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4" name="Picture 654"/>
          <p:cNvPicPr>
            <a:picLocks noChangeAspect="1"/>
          </p:cNvPicPr>
          <p:nvPr/>
        </p:nvPicPr>
        <p:blipFill>
          <a:blip r:embed="rId2"/>
          <a:stretch>
            <a:fillRect/>
          </a:stretch>
        </p:blipFill>
        <p:spPr>
          <a:xfrm>
            <a:off x="8659294" y="4649215"/>
            <a:ext cx="6805845" cy="5104384"/>
          </a:xfrm>
          <a:prstGeom prst="rect">
            <a:avLst/>
          </a:prstGeom>
        </p:spPr>
      </p:pic>
      <p:pic>
        <p:nvPicPr>
          <p:cNvPr id="655" name="Picture 655"/>
          <p:cNvPicPr>
            <a:picLocks noChangeAspect="1"/>
          </p:cNvPicPr>
          <p:nvPr/>
        </p:nvPicPr>
        <p:blipFill>
          <a:blip r:embed="rId3"/>
          <a:stretch>
            <a:fillRect/>
          </a:stretch>
        </p:blipFill>
        <p:spPr>
          <a:xfrm>
            <a:off x="8659294" y="1744811"/>
            <a:ext cx="7055104" cy="2427563"/>
          </a:xfrm>
          <a:prstGeom prst="rect">
            <a:avLst/>
          </a:prstGeom>
        </p:spPr>
      </p:pic>
      <p:pic>
        <p:nvPicPr>
          <p:cNvPr id="656" name="Picture 656"/>
          <p:cNvPicPr>
            <a:picLocks noChangeAspect="1"/>
          </p:cNvPicPr>
          <p:nvPr/>
        </p:nvPicPr>
        <p:blipFill>
          <a:blip r:embed="rId4"/>
          <a:stretch>
            <a:fillRect/>
          </a:stretch>
        </p:blipFill>
        <p:spPr>
          <a:xfrm>
            <a:off x="585480" y="1798997"/>
            <a:ext cx="6372352" cy="2535936"/>
          </a:xfrm>
          <a:prstGeom prst="rect">
            <a:avLst/>
          </a:prstGeom>
        </p:spPr>
      </p:pic>
      <p:sp>
        <p:nvSpPr>
          <p:cNvPr id="2" name="TextBox 656"/>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76</a:t>
            </a:fld>
            <a:endParaRPr lang="en-US"/>
          </a:p>
        </p:txBody>
      </p:sp>
    </p:spTree>
    <p:extLst>
      <p:ext uri="{BB962C8B-B14F-4D97-AF65-F5344CB8AC3E}">
        <p14:creationId xmlns:p14="http://schemas.microsoft.com/office/powerpoint/2010/main" val="2869818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 name="Freeform 657"/>
          <p:cNvSpPr/>
          <p:nvPr/>
        </p:nvSpPr>
        <p:spPr>
          <a:xfrm>
            <a:off x="9534588" y="5470324"/>
            <a:ext cx="3759470" cy="3759470"/>
          </a:xfrm>
          <a:custGeom>
            <a:avLst/>
            <a:gdLst>
              <a:gd name="connsiteX0" fmla="*/ 19304 w 2643377"/>
              <a:gd name="connsiteY0" fmla="*/ 1332230 h 2643377"/>
              <a:gd name="connsiteX1" fmla="*/ 1333754 w 2643377"/>
              <a:gd name="connsiteY1" fmla="*/ 17780 h 2643377"/>
              <a:gd name="connsiteX2" fmla="*/ 2648204 w 2643377"/>
              <a:gd name="connsiteY2" fmla="*/ 1332230 h 2643377"/>
              <a:gd name="connsiteX3" fmla="*/ 1333754 w 2643377"/>
              <a:gd name="connsiteY3" fmla="*/ 2646680 h 2643377"/>
              <a:gd name="connsiteX4" fmla="*/ 19304 w 2643377"/>
              <a:gd name="connsiteY4" fmla="*/ 1332230 h 2643377"/>
              <a:gd name="connsiteX5" fmla="*/ 19304 w 2643377"/>
              <a:gd name="connsiteY5" fmla="*/ 1332230 h 264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3377" h="2643377">
                <a:moveTo>
                  <a:pt x="19304" y="1332230"/>
                </a:moveTo>
                <a:cubicBezTo>
                  <a:pt x="19304" y="606298"/>
                  <a:pt x="607822" y="17780"/>
                  <a:pt x="1333754" y="17780"/>
                </a:cubicBezTo>
                <a:cubicBezTo>
                  <a:pt x="2059686" y="17780"/>
                  <a:pt x="2648204" y="606298"/>
                  <a:pt x="2648204" y="1332230"/>
                </a:cubicBezTo>
                <a:cubicBezTo>
                  <a:pt x="2648204" y="2058174"/>
                  <a:pt x="2059686" y="2646680"/>
                  <a:pt x="1333754" y="2646680"/>
                </a:cubicBezTo>
                <a:cubicBezTo>
                  <a:pt x="607822" y="2646680"/>
                  <a:pt x="19304" y="2058174"/>
                  <a:pt x="19304" y="1332230"/>
                </a:cubicBezTo>
                <a:lnTo>
                  <a:pt x="19304" y="1332230"/>
                </a:lnTo>
                <a:close/>
              </a:path>
            </a:pathLst>
          </a:custGeom>
          <a:solidFill>
            <a:srgbClr val="000000">
              <a:alpha val="0"/>
            </a:srgbClr>
          </a:solidFill>
          <a:ln w="28955">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58" name="Freeform 658"/>
          <p:cNvSpPr/>
          <p:nvPr/>
        </p:nvSpPr>
        <p:spPr>
          <a:xfrm>
            <a:off x="11394997" y="5470324"/>
            <a:ext cx="56714" cy="3759470"/>
          </a:xfrm>
          <a:custGeom>
            <a:avLst/>
            <a:gdLst>
              <a:gd name="connsiteX0" fmla="*/ 26416 w 39877"/>
              <a:gd name="connsiteY0" fmla="*/ 17780 h 2643377"/>
              <a:gd name="connsiteX1" fmla="*/ 26416 w 39877"/>
              <a:gd name="connsiteY1" fmla="*/ 2646680 h 2643377"/>
            </a:gdLst>
            <a:ahLst/>
            <a:cxnLst>
              <a:cxn ang="0">
                <a:pos x="connsiteX0" y="connsiteY0"/>
              </a:cxn>
              <a:cxn ang="0">
                <a:pos x="connsiteX1" y="connsiteY1"/>
              </a:cxn>
            </a:cxnLst>
            <a:rect l="l" t="t" r="r" b="b"/>
            <a:pathLst>
              <a:path w="39877" h="2643377">
                <a:moveTo>
                  <a:pt x="26416" y="17780"/>
                </a:moveTo>
                <a:lnTo>
                  <a:pt x="26416" y="2646680"/>
                </a:lnTo>
              </a:path>
            </a:pathLst>
          </a:custGeom>
          <a:ln w="28955">
            <a:solidFill>
              <a:srgbClr val="FE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59" name="Freeform 659"/>
          <p:cNvSpPr/>
          <p:nvPr/>
        </p:nvSpPr>
        <p:spPr>
          <a:xfrm>
            <a:off x="10618321" y="5578697"/>
            <a:ext cx="1573941" cy="3488536"/>
          </a:xfrm>
          <a:custGeom>
            <a:avLst/>
            <a:gdLst>
              <a:gd name="connsiteX0" fmla="*/ 16256 w 1106677"/>
              <a:gd name="connsiteY0" fmla="*/ 17780 h 2452877"/>
              <a:gd name="connsiteX1" fmla="*/ 1111123 w 1106677"/>
              <a:gd name="connsiteY1" fmla="*/ 2456180 h 2452877"/>
            </a:gdLst>
            <a:ahLst/>
            <a:cxnLst>
              <a:cxn ang="0">
                <a:pos x="connsiteX0" y="connsiteY0"/>
              </a:cxn>
              <a:cxn ang="0">
                <a:pos x="connsiteX1" y="connsiteY1"/>
              </a:cxn>
            </a:cxnLst>
            <a:rect l="l" t="t" r="r" b="b"/>
            <a:pathLst>
              <a:path w="1106677" h="2452877">
                <a:moveTo>
                  <a:pt x="16256" y="17780"/>
                </a:moveTo>
                <a:lnTo>
                  <a:pt x="1111123" y="2456180"/>
                </a:lnTo>
              </a:path>
            </a:pathLst>
          </a:custGeom>
          <a:ln w="28955">
            <a:solidFill>
              <a:srgbClr val="00AEE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661" name="Picture 661"/>
          <p:cNvPicPr>
            <a:picLocks noChangeAspect="1"/>
          </p:cNvPicPr>
          <p:nvPr/>
        </p:nvPicPr>
        <p:blipFill>
          <a:blip r:embed="rId2"/>
          <a:stretch>
            <a:fillRect/>
          </a:stretch>
        </p:blipFill>
        <p:spPr>
          <a:xfrm>
            <a:off x="8659294" y="1744811"/>
            <a:ext cx="7055104" cy="3262037"/>
          </a:xfrm>
          <a:prstGeom prst="rect">
            <a:avLst/>
          </a:prstGeom>
        </p:spPr>
      </p:pic>
      <p:pic>
        <p:nvPicPr>
          <p:cNvPr id="662" name="Picture 662"/>
          <p:cNvPicPr>
            <a:picLocks noChangeAspect="1"/>
          </p:cNvPicPr>
          <p:nvPr/>
        </p:nvPicPr>
        <p:blipFill>
          <a:blip r:embed="rId3"/>
          <a:stretch>
            <a:fillRect/>
          </a:stretch>
        </p:blipFill>
        <p:spPr>
          <a:xfrm>
            <a:off x="585480" y="1798997"/>
            <a:ext cx="6372352" cy="2535936"/>
          </a:xfrm>
          <a:prstGeom prst="rect">
            <a:avLst/>
          </a:prstGeom>
        </p:spPr>
      </p:pic>
      <p:sp>
        <p:nvSpPr>
          <p:cNvPr id="2" name="TextBox 662"/>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77</a:t>
            </a:fld>
            <a:endParaRPr lang="en-US"/>
          </a:p>
        </p:txBody>
      </p:sp>
    </p:spTree>
    <p:extLst>
      <p:ext uri="{BB962C8B-B14F-4D97-AF65-F5344CB8AC3E}">
        <p14:creationId xmlns:p14="http://schemas.microsoft.com/office/powerpoint/2010/main" val="1228136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3" name="Freeform 663"/>
          <p:cNvSpPr/>
          <p:nvPr/>
        </p:nvSpPr>
        <p:spPr>
          <a:xfrm>
            <a:off x="11532993" y="9076266"/>
            <a:ext cx="9031" cy="45156"/>
          </a:xfrm>
          <a:custGeom>
            <a:avLst/>
            <a:gdLst>
              <a:gd name="connsiteX0" fmla="*/ 7810 w 6350"/>
              <a:gd name="connsiteY0" fmla="*/ 8115 h 31750"/>
              <a:gd name="connsiteX1" fmla="*/ 7810 w 6350"/>
              <a:gd name="connsiteY1" fmla="*/ 29743 h 31750"/>
            </a:gdLst>
            <a:ahLst/>
            <a:cxnLst>
              <a:cxn ang="0">
                <a:pos x="connsiteX0" y="connsiteY0"/>
              </a:cxn>
              <a:cxn ang="0">
                <a:pos x="connsiteX1" y="connsiteY1"/>
              </a:cxn>
            </a:cxnLst>
            <a:rect l="l" t="t" r="r" b="b"/>
            <a:pathLst>
              <a:path w="6350" h="31750">
                <a:moveTo>
                  <a:pt x="7810" y="8115"/>
                </a:moveTo>
                <a:lnTo>
                  <a:pt x="7810" y="29743"/>
                </a:lnTo>
              </a:path>
            </a:pathLst>
          </a:custGeom>
          <a:ln w="10794">
            <a:solidFill>
              <a:srgbClr val="80FB8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670" name="Picture 670"/>
          <p:cNvPicPr>
            <a:picLocks noChangeAspect="1"/>
          </p:cNvPicPr>
          <p:nvPr/>
        </p:nvPicPr>
        <p:blipFill>
          <a:blip r:embed="rId2"/>
          <a:stretch>
            <a:fillRect/>
          </a:stretch>
        </p:blipFill>
        <p:spPr>
          <a:xfrm>
            <a:off x="8659294" y="1744811"/>
            <a:ext cx="7055104" cy="3262037"/>
          </a:xfrm>
          <a:prstGeom prst="rect">
            <a:avLst/>
          </a:prstGeom>
        </p:spPr>
      </p:pic>
      <p:pic>
        <p:nvPicPr>
          <p:cNvPr id="671" name="Picture 671"/>
          <p:cNvPicPr>
            <a:picLocks noChangeAspect="1"/>
          </p:cNvPicPr>
          <p:nvPr/>
        </p:nvPicPr>
        <p:blipFill>
          <a:blip r:embed="rId3"/>
          <a:stretch>
            <a:fillRect/>
          </a:stretch>
        </p:blipFill>
        <p:spPr>
          <a:xfrm>
            <a:off x="585480" y="1798997"/>
            <a:ext cx="6372352" cy="2535936"/>
          </a:xfrm>
          <a:prstGeom prst="rect">
            <a:avLst/>
          </a:prstGeom>
        </p:spPr>
      </p:pic>
      <p:sp>
        <p:nvSpPr>
          <p:cNvPr id="3" name="TextBox 671"/>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78</a:t>
            </a:fld>
            <a:endParaRPr lang="en-US"/>
          </a:p>
        </p:txBody>
      </p:sp>
      <p:pic>
        <p:nvPicPr>
          <p:cNvPr id="6" name="圖片 5">
            <a:extLst>
              <a:ext uri="{FF2B5EF4-FFF2-40B4-BE49-F238E27FC236}">
                <a16:creationId xmlns:a16="http://schemas.microsoft.com/office/drawing/2014/main" id="{B3D1B358-2046-AA41-89AB-80A8DE14A724}"/>
              </a:ext>
            </a:extLst>
          </p:cNvPr>
          <p:cNvPicPr>
            <a:picLocks noChangeAspect="1"/>
          </p:cNvPicPr>
          <p:nvPr/>
        </p:nvPicPr>
        <p:blipFill>
          <a:blip r:embed="rId4"/>
          <a:stretch>
            <a:fillRect/>
          </a:stretch>
        </p:blipFill>
        <p:spPr>
          <a:xfrm>
            <a:off x="9422076" y="5223838"/>
            <a:ext cx="4054440" cy="4075949"/>
          </a:xfrm>
          <a:prstGeom prst="rect">
            <a:avLst/>
          </a:prstGeom>
        </p:spPr>
      </p:pic>
    </p:spTree>
    <p:extLst>
      <p:ext uri="{BB962C8B-B14F-4D97-AF65-F5344CB8AC3E}">
        <p14:creationId xmlns:p14="http://schemas.microsoft.com/office/powerpoint/2010/main" val="29284144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3" name="Picture 673"/>
          <p:cNvPicPr>
            <a:picLocks noChangeAspect="1"/>
          </p:cNvPicPr>
          <p:nvPr/>
        </p:nvPicPr>
        <p:blipFill>
          <a:blip r:embed="rId2"/>
          <a:stretch>
            <a:fillRect/>
          </a:stretch>
        </p:blipFill>
        <p:spPr>
          <a:xfrm>
            <a:off x="11065182" y="5462015"/>
            <a:ext cx="368468" cy="1820672"/>
          </a:xfrm>
          <a:prstGeom prst="rect">
            <a:avLst/>
          </a:prstGeom>
        </p:spPr>
      </p:pic>
      <p:pic>
        <p:nvPicPr>
          <p:cNvPr id="674" name="Picture 674"/>
          <p:cNvPicPr>
            <a:picLocks noChangeAspect="1"/>
          </p:cNvPicPr>
          <p:nvPr/>
        </p:nvPicPr>
        <p:blipFill>
          <a:blip r:embed="rId3"/>
          <a:stretch>
            <a:fillRect/>
          </a:stretch>
        </p:blipFill>
        <p:spPr>
          <a:xfrm>
            <a:off x="10664200" y="5516201"/>
            <a:ext cx="411819" cy="975360"/>
          </a:xfrm>
          <a:prstGeom prst="rect">
            <a:avLst/>
          </a:prstGeom>
        </p:spPr>
      </p:pic>
      <p:pic>
        <p:nvPicPr>
          <p:cNvPr id="675" name="Picture 675"/>
          <p:cNvPicPr>
            <a:picLocks noChangeAspect="1"/>
          </p:cNvPicPr>
          <p:nvPr/>
        </p:nvPicPr>
        <p:blipFill>
          <a:blip r:embed="rId4"/>
          <a:stretch>
            <a:fillRect/>
          </a:stretch>
        </p:blipFill>
        <p:spPr>
          <a:xfrm>
            <a:off x="11390302" y="7434411"/>
            <a:ext cx="791124" cy="1798997"/>
          </a:xfrm>
          <a:prstGeom prst="rect">
            <a:avLst/>
          </a:prstGeom>
        </p:spPr>
      </p:pic>
      <p:sp>
        <p:nvSpPr>
          <p:cNvPr id="2" name="Freeform 675"/>
          <p:cNvSpPr/>
          <p:nvPr/>
        </p:nvSpPr>
        <p:spPr>
          <a:xfrm>
            <a:off x="9530977" y="5466713"/>
            <a:ext cx="3763082" cy="3763082"/>
          </a:xfrm>
          <a:custGeom>
            <a:avLst/>
            <a:gdLst>
              <a:gd name="connsiteX0" fmla="*/ 21843 w 2645917"/>
              <a:gd name="connsiteY0" fmla="*/ 1334770 h 2645917"/>
              <a:gd name="connsiteX1" fmla="*/ 1336293 w 2645917"/>
              <a:gd name="connsiteY1" fmla="*/ 20320 h 2645917"/>
              <a:gd name="connsiteX2" fmla="*/ 2650743 w 2645917"/>
              <a:gd name="connsiteY2" fmla="*/ 1334770 h 2645917"/>
              <a:gd name="connsiteX3" fmla="*/ 1336293 w 2645917"/>
              <a:gd name="connsiteY3" fmla="*/ 2649220 h 2645917"/>
              <a:gd name="connsiteX4" fmla="*/ 21843 w 2645917"/>
              <a:gd name="connsiteY4" fmla="*/ 1334770 h 2645917"/>
              <a:gd name="connsiteX5" fmla="*/ 21843 w 2645917"/>
              <a:gd name="connsiteY5" fmla="*/ 1334770 h 264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5917" h="2645917">
                <a:moveTo>
                  <a:pt x="21843" y="1334770"/>
                </a:moveTo>
                <a:cubicBezTo>
                  <a:pt x="21843" y="608838"/>
                  <a:pt x="610361" y="20320"/>
                  <a:pt x="1336293" y="20320"/>
                </a:cubicBezTo>
                <a:cubicBezTo>
                  <a:pt x="2062226" y="20320"/>
                  <a:pt x="2650743" y="608838"/>
                  <a:pt x="2650743" y="1334770"/>
                </a:cubicBezTo>
                <a:cubicBezTo>
                  <a:pt x="2650743" y="2060714"/>
                  <a:pt x="2062226" y="2649220"/>
                  <a:pt x="1336293" y="2649220"/>
                </a:cubicBezTo>
                <a:cubicBezTo>
                  <a:pt x="610361" y="2649220"/>
                  <a:pt x="21843" y="2060714"/>
                  <a:pt x="21843" y="1334770"/>
                </a:cubicBezTo>
                <a:lnTo>
                  <a:pt x="21843" y="1334770"/>
                </a:lnTo>
                <a:close/>
              </a:path>
            </a:pathLst>
          </a:custGeom>
          <a:solidFill>
            <a:srgbClr val="0000FE">
              <a:alpha val="0"/>
            </a:srgbClr>
          </a:solidFill>
          <a:ln w="28955">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76" name="Freeform 676"/>
          <p:cNvSpPr/>
          <p:nvPr/>
        </p:nvSpPr>
        <p:spPr>
          <a:xfrm>
            <a:off x="11391386" y="5466713"/>
            <a:ext cx="60326" cy="3763082"/>
          </a:xfrm>
          <a:custGeom>
            <a:avLst/>
            <a:gdLst>
              <a:gd name="connsiteX0" fmla="*/ 28956 w 42417"/>
              <a:gd name="connsiteY0" fmla="*/ 20320 h 2645917"/>
              <a:gd name="connsiteX1" fmla="*/ 28956 w 42417"/>
              <a:gd name="connsiteY1" fmla="*/ 2649220 h 2645917"/>
            </a:gdLst>
            <a:ahLst/>
            <a:cxnLst>
              <a:cxn ang="0">
                <a:pos x="connsiteX0" y="connsiteY0"/>
              </a:cxn>
              <a:cxn ang="0">
                <a:pos x="connsiteX1" y="connsiteY1"/>
              </a:cxn>
            </a:cxnLst>
            <a:rect l="l" t="t" r="r" b="b"/>
            <a:pathLst>
              <a:path w="42417" h="2645917">
                <a:moveTo>
                  <a:pt x="28956" y="20320"/>
                </a:moveTo>
                <a:lnTo>
                  <a:pt x="28956" y="2649220"/>
                </a:lnTo>
              </a:path>
            </a:pathLst>
          </a:custGeom>
          <a:ln w="28955">
            <a:solidFill>
              <a:srgbClr val="FE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77" name="Freeform 677"/>
          <p:cNvSpPr/>
          <p:nvPr/>
        </p:nvSpPr>
        <p:spPr>
          <a:xfrm>
            <a:off x="10614711" y="5575086"/>
            <a:ext cx="1577553" cy="3492149"/>
          </a:xfrm>
          <a:custGeom>
            <a:avLst/>
            <a:gdLst>
              <a:gd name="connsiteX0" fmla="*/ 18795 w 1109217"/>
              <a:gd name="connsiteY0" fmla="*/ 20320 h 2455417"/>
              <a:gd name="connsiteX1" fmla="*/ 1113663 w 1109217"/>
              <a:gd name="connsiteY1" fmla="*/ 2458720 h 2455417"/>
            </a:gdLst>
            <a:ahLst/>
            <a:cxnLst>
              <a:cxn ang="0">
                <a:pos x="connsiteX0" y="connsiteY0"/>
              </a:cxn>
              <a:cxn ang="0">
                <a:pos x="connsiteX1" y="connsiteY1"/>
              </a:cxn>
            </a:cxnLst>
            <a:rect l="l" t="t" r="r" b="b"/>
            <a:pathLst>
              <a:path w="1109217" h="2455417">
                <a:moveTo>
                  <a:pt x="18795" y="20320"/>
                </a:moveTo>
                <a:lnTo>
                  <a:pt x="1113663" y="2458720"/>
                </a:lnTo>
              </a:path>
            </a:pathLst>
          </a:custGeom>
          <a:ln w="28955">
            <a:solidFill>
              <a:srgbClr val="00AEE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679" name="Picture 679"/>
          <p:cNvPicPr>
            <a:picLocks noChangeAspect="1"/>
          </p:cNvPicPr>
          <p:nvPr/>
        </p:nvPicPr>
        <p:blipFill>
          <a:blip r:embed="rId5"/>
          <a:stretch>
            <a:fillRect/>
          </a:stretch>
        </p:blipFill>
        <p:spPr>
          <a:xfrm>
            <a:off x="8659294" y="1744811"/>
            <a:ext cx="7055104" cy="3262037"/>
          </a:xfrm>
          <a:prstGeom prst="rect">
            <a:avLst/>
          </a:prstGeom>
        </p:spPr>
      </p:pic>
      <p:sp>
        <p:nvSpPr>
          <p:cNvPr id="3" name="Freeform 679"/>
          <p:cNvSpPr/>
          <p:nvPr/>
        </p:nvSpPr>
        <p:spPr>
          <a:xfrm>
            <a:off x="11716506" y="5430588"/>
            <a:ext cx="60326" cy="3763082"/>
          </a:xfrm>
          <a:custGeom>
            <a:avLst/>
            <a:gdLst>
              <a:gd name="connsiteX0" fmla="*/ 28956 w 42417"/>
              <a:gd name="connsiteY0" fmla="*/ 27432 h 2645917"/>
              <a:gd name="connsiteX1" fmla="*/ 28956 w 42417"/>
              <a:gd name="connsiteY1" fmla="*/ 2656332 h 2645917"/>
            </a:gdLst>
            <a:ahLst/>
            <a:cxnLst>
              <a:cxn ang="0">
                <a:pos x="connsiteX0" y="connsiteY0"/>
              </a:cxn>
              <a:cxn ang="0">
                <a:pos x="connsiteX1" y="connsiteY1"/>
              </a:cxn>
            </a:cxnLst>
            <a:rect l="l" t="t" r="r" b="b"/>
            <a:pathLst>
              <a:path w="42417" h="2645917">
                <a:moveTo>
                  <a:pt x="28956" y="27432"/>
                </a:moveTo>
                <a:lnTo>
                  <a:pt x="28956" y="2656332"/>
                </a:lnTo>
              </a:path>
            </a:pathLst>
          </a:custGeom>
          <a:ln w="28955">
            <a:solidFill>
              <a:srgbClr val="FEBF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80" name="Freeform 680"/>
          <p:cNvSpPr/>
          <p:nvPr/>
        </p:nvSpPr>
        <p:spPr>
          <a:xfrm>
            <a:off x="11048204" y="5430588"/>
            <a:ext cx="60326" cy="3763082"/>
          </a:xfrm>
          <a:custGeom>
            <a:avLst/>
            <a:gdLst>
              <a:gd name="connsiteX0" fmla="*/ 23367 w 42417"/>
              <a:gd name="connsiteY0" fmla="*/ 27432 h 2645917"/>
              <a:gd name="connsiteX1" fmla="*/ 23367 w 42417"/>
              <a:gd name="connsiteY1" fmla="*/ 2656332 h 2645917"/>
            </a:gdLst>
            <a:ahLst/>
            <a:cxnLst>
              <a:cxn ang="0">
                <a:pos x="connsiteX0" y="connsiteY0"/>
              </a:cxn>
              <a:cxn ang="0">
                <a:pos x="connsiteX1" y="connsiteY1"/>
              </a:cxn>
            </a:cxnLst>
            <a:rect l="l" t="t" r="r" b="b"/>
            <a:pathLst>
              <a:path w="42417" h="2645917">
                <a:moveTo>
                  <a:pt x="23367" y="27432"/>
                </a:moveTo>
                <a:lnTo>
                  <a:pt x="23367" y="2656332"/>
                </a:lnTo>
              </a:path>
            </a:pathLst>
          </a:custGeom>
          <a:ln w="28955">
            <a:solidFill>
              <a:srgbClr val="FEBF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81" name="Freeform 681"/>
          <p:cNvSpPr/>
          <p:nvPr/>
        </p:nvSpPr>
        <p:spPr>
          <a:xfrm>
            <a:off x="11048204" y="5195779"/>
            <a:ext cx="331260" cy="150638"/>
          </a:xfrm>
          <a:custGeom>
            <a:avLst/>
            <a:gdLst>
              <a:gd name="connsiteX0" fmla="*/ 22605 w 232917"/>
              <a:gd name="connsiteY0" fmla="*/ 115570 h 105917"/>
              <a:gd name="connsiteX1" fmla="*/ 29844 w 232917"/>
              <a:gd name="connsiteY1" fmla="*/ 72136 h 105917"/>
              <a:gd name="connsiteX2" fmla="*/ 126618 w 232917"/>
              <a:gd name="connsiteY2" fmla="*/ 72136 h 105917"/>
              <a:gd name="connsiteX3" fmla="*/ 133857 w 232917"/>
              <a:gd name="connsiteY3" fmla="*/ 28702 h 105917"/>
              <a:gd name="connsiteX4" fmla="*/ 141096 w 232917"/>
              <a:gd name="connsiteY4" fmla="*/ 72136 h 105917"/>
              <a:gd name="connsiteX5" fmla="*/ 237870 w 232917"/>
              <a:gd name="connsiteY5" fmla="*/ 72136 h 105917"/>
              <a:gd name="connsiteX6" fmla="*/ 245109 w 232917"/>
              <a:gd name="connsiteY6" fmla="*/ 11557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917" h="105917">
                <a:moveTo>
                  <a:pt x="22605" y="115570"/>
                </a:moveTo>
                <a:cubicBezTo>
                  <a:pt x="22605" y="91567"/>
                  <a:pt x="25907" y="72136"/>
                  <a:pt x="29844" y="72136"/>
                </a:cubicBezTo>
                <a:lnTo>
                  <a:pt x="126618" y="72136"/>
                </a:lnTo>
                <a:cubicBezTo>
                  <a:pt x="130555" y="72136"/>
                  <a:pt x="133857" y="52705"/>
                  <a:pt x="133857" y="28702"/>
                </a:cubicBezTo>
                <a:cubicBezTo>
                  <a:pt x="133857" y="52705"/>
                  <a:pt x="137159" y="72136"/>
                  <a:pt x="141096" y="72136"/>
                </a:cubicBezTo>
                <a:lnTo>
                  <a:pt x="237870" y="72136"/>
                </a:lnTo>
                <a:cubicBezTo>
                  <a:pt x="241807" y="72136"/>
                  <a:pt x="245109" y="91567"/>
                  <a:pt x="245109" y="115570"/>
                </a:cubicBez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82" name="Freeform 682"/>
          <p:cNvSpPr/>
          <p:nvPr/>
        </p:nvSpPr>
        <p:spPr>
          <a:xfrm>
            <a:off x="11409448" y="5195779"/>
            <a:ext cx="331260" cy="150638"/>
          </a:xfrm>
          <a:custGeom>
            <a:avLst/>
            <a:gdLst>
              <a:gd name="connsiteX0" fmla="*/ 21589 w 232917"/>
              <a:gd name="connsiteY0" fmla="*/ 115570 h 105917"/>
              <a:gd name="connsiteX1" fmla="*/ 28828 w 232917"/>
              <a:gd name="connsiteY1" fmla="*/ 72136 h 105917"/>
              <a:gd name="connsiteX2" fmla="*/ 125602 w 232917"/>
              <a:gd name="connsiteY2" fmla="*/ 72136 h 105917"/>
              <a:gd name="connsiteX3" fmla="*/ 132841 w 232917"/>
              <a:gd name="connsiteY3" fmla="*/ 28702 h 105917"/>
              <a:gd name="connsiteX4" fmla="*/ 140080 w 232917"/>
              <a:gd name="connsiteY4" fmla="*/ 72136 h 105917"/>
              <a:gd name="connsiteX5" fmla="*/ 236854 w 232917"/>
              <a:gd name="connsiteY5" fmla="*/ 72136 h 105917"/>
              <a:gd name="connsiteX6" fmla="*/ 244093 w 232917"/>
              <a:gd name="connsiteY6" fmla="*/ 115570 h 105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917" h="105917">
                <a:moveTo>
                  <a:pt x="21589" y="115570"/>
                </a:moveTo>
                <a:cubicBezTo>
                  <a:pt x="21589" y="91567"/>
                  <a:pt x="24891" y="72136"/>
                  <a:pt x="28828" y="72136"/>
                </a:cubicBezTo>
                <a:lnTo>
                  <a:pt x="125602" y="72136"/>
                </a:lnTo>
                <a:cubicBezTo>
                  <a:pt x="129539" y="72136"/>
                  <a:pt x="132841" y="52705"/>
                  <a:pt x="132841" y="28702"/>
                </a:cubicBezTo>
                <a:cubicBezTo>
                  <a:pt x="132841" y="52705"/>
                  <a:pt x="136143" y="72136"/>
                  <a:pt x="140080" y="72136"/>
                </a:cubicBezTo>
                <a:lnTo>
                  <a:pt x="236854" y="72136"/>
                </a:lnTo>
                <a:cubicBezTo>
                  <a:pt x="240791" y="72136"/>
                  <a:pt x="244093" y="91567"/>
                  <a:pt x="244093" y="115570"/>
                </a:cubicBez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684" name="Picture 684"/>
          <p:cNvPicPr>
            <a:picLocks noChangeAspect="1"/>
          </p:cNvPicPr>
          <p:nvPr/>
        </p:nvPicPr>
        <p:blipFill>
          <a:blip r:embed="rId6"/>
          <a:stretch>
            <a:fillRect/>
          </a:stretch>
        </p:blipFill>
        <p:spPr>
          <a:xfrm>
            <a:off x="11086856" y="5028521"/>
            <a:ext cx="314281" cy="195072"/>
          </a:xfrm>
          <a:prstGeom prst="rect">
            <a:avLst/>
          </a:prstGeom>
        </p:spPr>
      </p:pic>
      <p:pic>
        <p:nvPicPr>
          <p:cNvPr id="685" name="Picture 685"/>
          <p:cNvPicPr>
            <a:picLocks noChangeAspect="1"/>
          </p:cNvPicPr>
          <p:nvPr/>
        </p:nvPicPr>
        <p:blipFill>
          <a:blip r:embed="rId7"/>
          <a:stretch>
            <a:fillRect/>
          </a:stretch>
        </p:blipFill>
        <p:spPr>
          <a:xfrm>
            <a:off x="11444489" y="5028521"/>
            <a:ext cx="314281" cy="173397"/>
          </a:xfrm>
          <a:prstGeom prst="rect">
            <a:avLst/>
          </a:prstGeom>
        </p:spPr>
      </p:pic>
      <p:pic>
        <p:nvPicPr>
          <p:cNvPr id="686" name="Picture 686"/>
          <p:cNvPicPr>
            <a:picLocks noChangeAspect="1"/>
          </p:cNvPicPr>
          <p:nvPr/>
        </p:nvPicPr>
        <p:blipFill>
          <a:blip r:embed="rId8"/>
          <a:stretch>
            <a:fillRect/>
          </a:stretch>
        </p:blipFill>
        <p:spPr>
          <a:xfrm>
            <a:off x="14132147" y="5678762"/>
            <a:ext cx="2655147" cy="1690623"/>
          </a:xfrm>
          <a:prstGeom prst="rect">
            <a:avLst/>
          </a:prstGeom>
        </p:spPr>
      </p:pic>
      <p:pic>
        <p:nvPicPr>
          <p:cNvPr id="687" name="Picture 687"/>
          <p:cNvPicPr>
            <a:picLocks noChangeAspect="1"/>
          </p:cNvPicPr>
          <p:nvPr/>
        </p:nvPicPr>
        <p:blipFill>
          <a:blip r:embed="rId9"/>
          <a:stretch>
            <a:fillRect/>
          </a:stretch>
        </p:blipFill>
        <p:spPr>
          <a:xfrm>
            <a:off x="585480" y="1798997"/>
            <a:ext cx="6372352" cy="2535936"/>
          </a:xfrm>
          <a:prstGeom prst="rect">
            <a:avLst/>
          </a:prstGeom>
        </p:spPr>
      </p:pic>
      <p:sp>
        <p:nvSpPr>
          <p:cNvPr id="4" name="TextBox 687"/>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5" name="投影片編號版面配置區 4"/>
          <p:cNvSpPr>
            <a:spLocks noGrp="1"/>
          </p:cNvSpPr>
          <p:nvPr>
            <p:ph type="sldNum" sz="quarter" idx="12"/>
          </p:nvPr>
        </p:nvSpPr>
        <p:spPr/>
        <p:txBody>
          <a:bodyPr/>
          <a:lstStyle/>
          <a:p>
            <a:fld id="{186AF604-6CBA-6F4A-A6F6-26E48A4D0EE4}" type="slidenum">
              <a:rPr lang="en-US" smtClean="0"/>
              <a:t>79</a:t>
            </a:fld>
            <a:endParaRPr lang="en-US"/>
          </a:p>
        </p:txBody>
      </p:sp>
    </p:spTree>
    <p:extLst>
      <p:ext uri="{BB962C8B-B14F-4D97-AF65-F5344CB8AC3E}">
        <p14:creationId xmlns:p14="http://schemas.microsoft.com/office/powerpoint/2010/main" val="3057960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73"/>
          <p:cNvSpPr/>
          <p:nvPr/>
        </p:nvSpPr>
        <p:spPr>
          <a:xfrm>
            <a:off x="6364980" y="1340662"/>
            <a:ext cx="19050" cy="3841750"/>
          </a:xfrm>
          <a:custGeom>
            <a:avLst/>
            <a:gdLst>
              <a:gd name="connsiteX0" fmla="*/ 24693 w 19050"/>
              <a:gd name="connsiteY0" fmla="*/ 3851062 h 3841750"/>
              <a:gd name="connsiteX1" fmla="*/ 26878 w 19050"/>
              <a:gd name="connsiteY1" fmla="*/ 49444 h 3841750"/>
              <a:gd name="connsiteX2" fmla="*/ 26890 w 19050"/>
              <a:gd name="connsiteY2" fmla="*/ 30394 h 3841750"/>
            </a:gdLst>
            <a:ahLst/>
            <a:cxnLst>
              <a:cxn ang="0">
                <a:pos x="connsiteX0" y="connsiteY0"/>
              </a:cxn>
              <a:cxn ang="0">
                <a:pos x="connsiteX1" y="connsiteY1"/>
              </a:cxn>
              <a:cxn ang="0">
                <a:pos x="connsiteX2" y="connsiteY2"/>
              </a:cxn>
            </a:cxnLst>
            <a:rect l="l" t="t" r="r" b="b"/>
            <a:pathLst>
              <a:path w="19050" h="3841750">
                <a:moveTo>
                  <a:pt x="24693" y="3851062"/>
                </a:moveTo>
                <a:lnTo>
                  <a:pt x="26878" y="49444"/>
                </a:lnTo>
                <a:lnTo>
                  <a:pt x="26890" y="30394"/>
                </a:lnTo>
              </a:path>
            </a:pathLst>
          </a:custGeom>
          <a:ln w="3810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74" name="Freeform 74"/>
          <p:cNvSpPr/>
          <p:nvPr/>
        </p:nvSpPr>
        <p:spPr>
          <a:xfrm>
            <a:off x="6301480" y="1239062"/>
            <a:ext cx="146050" cy="146050"/>
          </a:xfrm>
          <a:custGeom>
            <a:avLst/>
            <a:gdLst>
              <a:gd name="connsiteX0" fmla="*/ 30312 w 146050"/>
              <a:gd name="connsiteY0" fmla="*/ 151010 h 146050"/>
              <a:gd name="connsiteX1" fmla="*/ 90446 w 146050"/>
              <a:gd name="connsiteY1" fmla="*/ 30907 h 146050"/>
              <a:gd name="connsiteX2" fmla="*/ 150454 w 146050"/>
              <a:gd name="connsiteY2" fmla="*/ 151074 h 146050"/>
              <a:gd name="connsiteX3" fmla="*/ 30312 w 146050"/>
              <a:gd name="connsiteY3" fmla="*/ 151010 h 146050"/>
            </a:gdLst>
            <a:ahLst/>
            <a:cxnLst>
              <a:cxn ang="0">
                <a:pos x="connsiteX0" y="connsiteY0"/>
              </a:cxn>
              <a:cxn ang="0">
                <a:pos x="connsiteX1" y="connsiteY1"/>
              </a:cxn>
              <a:cxn ang="0">
                <a:pos x="connsiteX2" y="connsiteY2"/>
              </a:cxn>
              <a:cxn ang="0">
                <a:pos x="connsiteX3" y="connsiteY3"/>
              </a:cxn>
            </a:cxnLst>
            <a:rect l="l" t="t" r="r" b="b"/>
            <a:pathLst>
              <a:path w="146050" h="146050">
                <a:moveTo>
                  <a:pt x="30312" y="151010"/>
                </a:moveTo>
                <a:lnTo>
                  <a:pt x="90446" y="30907"/>
                </a:lnTo>
                <a:lnTo>
                  <a:pt x="150454" y="151074"/>
                </a:lnTo>
                <a:lnTo>
                  <a:pt x="30312" y="151010"/>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75" name="Freeform 75"/>
          <p:cNvSpPr/>
          <p:nvPr/>
        </p:nvSpPr>
        <p:spPr>
          <a:xfrm>
            <a:off x="6364980" y="5061762"/>
            <a:ext cx="3930650" cy="19050"/>
          </a:xfrm>
          <a:custGeom>
            <a:avLst/>
            <a:gdLst>
              <a:gd name="connsiteX0" fmla="*/ 24693 w 3930650"/>
              <a:gd name="connsiteY0" fmla="*/ 23566 h 19050"/>
              <a:gd name="connsiteX1" fmla="*/ 3917751 w 3930650"/>
              <a:gd name="connsiteY1" fmla="*/ 19184 h 19050"/>
              <a:gd name="connsiteX2" fmla="*/ 3936801 w 3930650"/>
              <a:gd name="connsiteY2" fmla="*/ 19158 h 19050"/>
            </a:gdLst>
            <a:ahLst/>
            <a:cxnLst>
              <a:cxn ang="0">
                <a:pos x="connsiteX0" y="connsiteY0"/>
              </a:cxn>
              <a:cxn ang="0">
                <a:pos x="connsiteX1" y="connsiteY1"/>
              </a:cxn>
              <a:cxn ang="0">
                <a:pos x="connsiteX2" y="connsiteY2"/>
              </a:cxn>
            </a:cxnLst>
            <a:rect l="l" t="t" r="r" b="b"/>
            <a:pathLst>
              <a:path w="3930650" h="19050">
                <a:moveTo>
                  <a:pt x="24693" y="23566"/>
                </a:moveTo>
                <a:lnTo>
                  <a:pt x="3917751" y="19184"/>
                </a:lnTo>
                <a:lnTo>
                  <a:pt x="3936801" y="19158"/>
                </a:lnTo>
              </a:path>
            </a:pathLst>
          </a:custGeom>
          <a:ln w="3810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76" name="Freeform 76"/>
          <p:cNvSpPr/>
          <p:nvPr/>
        </p:nvSpPr>
        <p:spPr>
          <a:xfrm>
            <a:off x="10251180" y="4998262"/>
            <a:ext cx="146050" cy="133350"/>
          </a:xfrm>
          <a:custGeom>
            <a:avLst/>
            <a:gdLst>
              <a:gd name="connsiteX0" fmla="*/ 31484 w 146050"/>
              <a:gd name="connsiteY0" fmla="*/ 22614 h 133350"/>
              <a:gd name="connsiteX1" fmla="*/ 151689 w 146050"/>
              <a:gd name="connsiteY1" fmla="*/ 82545 h 133350"/>
              <a:gd name="connsiteX2" fmla="*/ 31624 w 146050"/>
              <a:gd name="connsiteY2" fmla="*/ 142756 h 133350"/>
              <a:gd name="connsiteX3" fmla="*/ 31484 w 146050"/>
              <a:gd name="connsiteY3" fmla="*/ 22614 h 133350"/>
            </a:gdLst>
            <a:ahLst/>
            <a:cxnLst>
              <a:cxn ang="0">
                <a:pos x="connsiteX0" y="connsiteY0"/>
              </a:cxn>
              <a:cxn ang="0">
                <a:pos x="connsiteX1" y="connsiteY1"/>
              </a:cxn>
              <a:cxn ang="0">
                <a:pos x="connsiteX2" y="connsiteY2"/>
              </a:cxn>
              <a:cxn ang="0">
                <a:pos x="connsiteX3" y="connsiteY3"/>
              </a:cxn>
            </a:cxnLst>
            <a:rect l="l" t="t" r="r" b="b"/>
            <a:pathLst>
              <a:path w="146050" h="133350">
                <a:moveTo>
                  <a:pt x="31484" y="22614"/>
                </a:moveTo>
                <a:lnTo>
                  <a:pt x="151689" y="82545"/>
                </a:lnTo>
                <a:lnTo>
                  <a:pt x="31624" y="142756"/>
                </a:lnTo>
                <a:lnTo>
                  <a:pt x="31484" y="22614"/>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77" name="Freeform 77"/>
          <p:cNvSpPr/>
          <p:nvPr/>
        </p:nvSpPr>
        <p:spPr>
          <a:xfrm>
            <a:off x="6364980" y="1366062"/>
            <a:ext cx="19050" cy="3765550"/>
          </a:xfrm>
          <a:custGeom>
            <a:avLst/>
            <a:gdLst>
              <a:gd name="connsiteX0" fmla="*/ 24693 w 19050"/>
              <a:gd name="connsiteY0" fmla="*/ 3771477 h 3765550"/>
              <a:gd name="connsiteX1" fmla="*/ 26954 w 19050"/>
              <a:gd name="connsiteY1" fmla="*/ 30336 h 3765550"/>
            </a:gdLst>
            <a:ahLst/>
            <a:cxnLst>
              <a:cxn ang="0">
                <a:pos x="connsiteX0" y="connsiteY0"/>
              </a:cxn>
              <a:cxn ang="0">
                <a:pos x="connsiteX1" y="connsiteY1"/>
              </a:cxn>
            </a:cxnLst>
            <a:rect l="l" t="t" r="r" b="b"/>
            <a:pathLst>
              <a:path w="19050" h="3765550">
                <a:moveTo>
                  <a:pt x="24693" y="3771477"/>
                </a:moveTo>
                <a:lnTo>
                  <a:pt x="26954" y="30336"/>
                </a:lnTo>
              </a:path>
            </a:pathLst>
          </a:custGeom>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78" name="Freeform 78"/>
          <p:cNvSpPr/>
          <p:nvPr/>
        </p:nvSpPr>
        <p:spPr>
          <a:xfrm>
            <a:off x="8346180" y="4604562"/>
            <a:ext cx="158750" cy="158750"/>
          </a:xfrm>
          <a:custGeom>
            <a:avLst/>
            <a:gdLst>
              <a:gd name="connsiteX0" fmla="*/ 159947 w 158750"/>
              <a:gd name="connsiteY0" fmla="*/ 25383 h 158750"/>
              <a:gd name="connsiteX1" fmla="*/ 159947 w 158750"/>
              <a:gd name="connsiteY1" fmla="*/ 169071 h 158750"/>
              <a:gd name="connsiteX2" fmla="*/ 22647 w 158750"/>
              <a:gd name="connsiteY2" fmla="*/ 169071 h 158750"/>
              <a:gd name="connsiteX3" fmla="*/ 22647 w 158750"/>
              <a:gd name="connsiteY3" fmla="*/ 25383 h 158750"/>
              <a:gd name="connsiteX4" fmla="*/ 159947 w 158750"/>
              <a:gd name="connsiteY4" fmla="*/ 25383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59947" y="25383"/>
                </a:moveTo>
                <a:cubicBezTo>
                  <a:pt x="197857" y="65058"/>
                  <a:pt x="197857" y="129396"/>
                  <a:pt x="159947" y="169071"/>
                </a:cubicBezTo>
                <a:cubicBezTo>
                  <a:pt x="122038" y="208746"/>
                  <a:pt x="60557" y="208746"/>
                  <a:pt x="22647" y="169071"/>
                </a:cubicBezTo>
                <a:cubicBezTo>
                  <a:pt x="-15261" y="129396"/>
                  <a:pt x="-15261" y="65058"/>
                  <a:pt x="22647" y="25383"/>
                </a:cubicBezTo>
                <a:cubicBezTo>
                  <a:pt x="60557" y="-14291"/>
                  <a:pt x="122038" y="-14291"/>
                  <a:pt x="159947" y="25383"/>
                </a:cubicBezTo>
                <a:close/>
              </a:path>
            </a:pathLst>
          </a:custGeom>
          <a:solidFill>
            <a:srgbClr val="0331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79" name="Freeform 79"/>
          <p:cNvSpPr/>
          <p:nvPr/>
        </p:nvSpPr>
        <p:spPr>
          <a:xfrm>
            <a:off x="8346180" y="4604562"/>
            <a:ext cx="158750" cy="158750"/>
          </a:xfrm>
          <a:custGeom>
            <a:avLst/>
            <a:gdLst>
              <a:gd name="connsiteX0" fmla="*/ 159948 w 158750"/>
              <a:gd name="connsiteY0" fmla="*/ 25383 h 158750"/>
              <a:gd name="connsiteX1" fmla="*/ 159948 w 158750"/>
              <a:gd name="connsiteY1" fmla="*/ 169071 h 158750"/>
              <a:gd name="connsiteX2" fmla="*/ 22649 w 158750"/>
              <a:gd name="connsiteY2" fmla="*/ 169071 h 158750"/>
              <a:gd name="connsiteX3" fmla="*/ 22649 w 158750"/>
              <a:gd name="connsiteY3" fmla="*/ 25383 h 158750"/>
              <a:gd name="connsiteX4" fmla="*/ 159948 w 158750"/>
              <a:gd name="connsiteY4" fmla="*/ 25383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59948" y="25383"/>
                </a:moveTo>
                <a:cubicBezTo>
                  <a:pt x="197858" y="65058"/>
                  <a:pt x="197858" y="129396"/>
                  <a:pt x="159948" y="169071"/>
                </a:cubicBezTo>
                <a:cubicBezTo>
                  <a:pt x="122039" y="208746"/>
                  <a:pt x="60558" y="208746"/>
                  <a:pt x="22649" y="169071"/>
                </a:cubicBezTo>
                <a:cubicBezTo>
                  <a:pt x="-15260" y="129396"/>
                  <a:pt x="-15260" y="65058"/>
                  <a:pt x="22649" y="25383"/>
                </a:cubicBezTo>
                <a:cubicBezTo>
                  <a:pt x="60558" y="-14290"/>
                  <a:pt x="122039" y="-14290"/>
                  <a:pt x="159948" y="25383"/>
                </a:cubicBez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0" name="Freeform 80"/>
          <p:cNvSpPr/>
          <p:nvPr/>
        </p:nvSpPr>
        <p:spPr>
          <a:xfrm>
            <a:off x="6822180" y="2864662"/>
            <a:ext cx="171450" cy="171450"/>
          </a:xfrm>
          <a:custGeom>
            <a:avLst/>
            <a:gdLst>
              <a:gd name="connsiteX0" fmla="*/ 174429 w 171450"/>
              <a:gd name="connsiteY0" fmla="*/ 31310 h 171450"/>
              <a:gd name="connsiteX1" fmla="*/ 174429 w 171450"/>
              <a:gd name="connsiteY1" fmla="*/ 174998 h 171450"/>
              <a:gd name="connsiteX2" fmla="*/ 30741 w 171450"/>
              <a:gd name="connsiteY2" fmla="*/ 174998 h 171450"/>
              <a:gd name="connsiteX3" fmla="*/ 30741 w 171450"/>
              <a:gd name="connsiteY3" fmla="*/ 31310 h 171450"/>
              <a:gd name="connsiteX4" fmla="*/ 174429 w 171450"/>
              <a:gd name="connsiteY4" fmla="*/ 31310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4429" y="31310"/>
                </a:moveTo>
                <a:cubicBezTo>
                  <a:pt x="214104" y="70985"/>
                  <a:pt x="214104" y="135323"/>
                  <a:pt x="174429" y="174998"/>
                </a:cubicBezTo>
                <a:cubicBezTo>
                  <a:pt x="134754" y="214673"/>
                  <a:pt x="70429" y="214673"/>
                  <a:pt x="30741" y="174998"/>
                </a:cubicBezTo>
                <a:cubicBezTo>
                  <a:pt x="-8933" y="135323"/>
                  <a:pt x="-8933" y="70985"/>
                  <a:pt x="30741" y="31310"/>
                </a:cubicBezTo>
                <a:cubicBezTo>
                  <a:pt x="70429" y="-8364"/>
                  <a:pt x="134754" y="-8364"/>
                  <a:pt x="174429" y="31310"/>
                </a:cubicBezTo>
                <a:close/>
              </a:path>
            </a:pathLst>
          </a:custGeom>
          <a:solidFill>
            <a:srgbClr val="0331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1" name="Freeform 81"/>
          <p:cNvSpPr/>
          <p:nvPr/>
        </p:nvSpPr>
        <p:spPr>
          <a:xfrm>
            <a:off x="6822180" y="2864662"/>
            <a:ext cx="171450" cy="171450"/>
          </a:xfrm>
          <a:custGeom>
            <a:avLst/>
            <a:gdLst>
              <a:gd name="connsiteX0" fmla="*/ 174429 w 171450"/>
              <a:gd name="connsiteY0" fmla="*/ 31309 h 171450"/>
              <a:gd name="connsiteX1" fmla="*/ 174429 w 171450"/>
              <a:gd name="connsiteY1" fmla="*/ 174997 h 171450"/>
              <a:gd name="connsiteX2" fmla="*/ 30741 w 171450"/>
              <a:gd name="connsiteY2" fmla="*/ 174997 h 171450"/>
              <a:gd name="connsiteX3" fmla="*/ 30741 w 171450"/>
              <a:gd name="connsiteY3" fmla="*/ 31309 h 171450"/>
              <a:gd name="connsiteX4" fmla="*/ 174429 w 171450"/>
              <a:gd name="connsiteY4" fmla="*/ 31309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4429" y="31309"/>
                </a:moveTo>
                <a:cubicBezTo>
                  <a:pt x="214104" y="70984"/>
                  <a:pt x="214104" y="135322"/>
                  <a:pt x="174429" y="174997"/>
                </a:cubicBezTo>
                <a:cubicBezTo>
                  <a:pt x="134754" y="214671"/>
                  <a:pt x="70416" y="214671"/>
                  <a:pt x="30741" y="174997"/>
                </a:cubicBezTo>
                <a:cubicBezTo>
                  <a:pt x="-8933" y="135322"/>
                  <a:pt x="-8933" y="70984"/>
                  <a:pt x="30741" y="31309"/>
                </a:cubicBezTo>
                <a:cubicBezTo>
                  <a:pt x="70416" y="-8365"/>
                  <a:pt x="134754" y="-8365"/>
                  <a:pt x="174429" y="31309"/>
                </a:cubicBez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2" name="Freeform 82"/>
          <p:cNvSpPr/>
          <p:nvPr/>
        </p:nvSpPr>
        <p:spPr>
          <a:xfrm>
            <a:off x="6568180" y="3677462"/>
            <a:ext cx="158750" cy="158750"/>
          </a:xfrm>
          <a:custGeom>
            <a:avLst/>
            <a:gdLst>
              <a:gd name="connsiteX0" fmla="*/ 171043 w 158750"/>
              <a:gd name="connsiteY0" fmla="*/ 27730 h 158750"/>
              <a:gd name="connsiteX1" fmla="*/ 171043 w 158750"/>
              <a:gd name="connsiteY1" fmla="*/ 165030 h 158750"/>
              <a:gd name="connsiteX2" fmla="*/ 27355 w 158750"/>
              <a:gd name="connsiteY2" fmla="*/ 165030 h 158750"/>
              <a:gd name="connsiteX3" fmla="*/ 27355 w 158750"/>
              <a:gd name="connsiteY3" fmla="*/ 27730 h 158750"/>
              <a:gd name="connsiteX4" fmla="*/ 171043 w 158750"/>
              <a:gd name="connsiteY4" fmla="*/ 27730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71043" y="27730"/>
                </a:moveTo>
                <a:cubicBezTo>
                  <a:pt x="210718" y="65640"/>
                  <a:pt x="210718" y="127120"/>
                  <a:pt x="171043" y="165030"/>
                </a:cubicBezTo>
                <a:cubicBezTo>
                  <a:pt x="131368" y="202939"/>
                  <a:pt x="67043" y="202939"/>
                  <a:pt x="27355" y="165030"/>
                </a:cubicBezTo>
                <a:cubicBezTo>
                  <a:pt x="-12318" y="127120"/>
                  <a:pt x="-12318" y="65640"/>
                  <a:pt x="27355" y="27730"/>
                </a:cubicBezTo>
                <a:cubicBezTo>
                  <a:pt x="67043" y="-10178"/>
                  <a:pt x="131368" y="-10178"/>
                  <a:pt x="171043" y="27730"/>
                </a:cubicBezTo>
                <a:close/>
              </a:path>
            </a:pathLst>
          </a:custGeom>
          <a:solidFill>
            <a:srgbClr val="0331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3" name="Freeform 83"/>
          <p:cNvSpPr/>
          <p:nvPr/>
        </p:nvSpPr>
        <p:spPr>
          <a:xfrm>
            <a:off x="6568180" y="3677462"/>
            <a:ext cx="158750" cy="158750"/>
          </a:xfrm>
          <a:custGeom>
            <a:avLst/>
            <a:gdLst>
              <a:gd name="connsiteX0" fmla="*/ 171042 w 158750"/>
              <a:gd name="connsiteY0" fmla="*/ 27730 h 158750"/>
              <a:gd name="connsiteX1" fmla="*/ 171042 w 158750"/>
              <a:gd name="connsiteY1" fmla="*/ 165030 h 158750"/>
              <a:gd name="connsiteX2" fmla="*/ 27354 w 158750"/>
              <a:gd name="connsiteY2" fmla="*/ 165030 h 158750"/>
              <a:gd name="connsiteX3" fmla="*/ 27354 w 158750"/>
              <a:gd name="connsiteY3" fmla="*/ 27730 h 158750"/>
              <a:gd name="connsiteX4" fmla="*/ 171042 w 158750"/>
              <a:gd name="connsiteY4" fmla="*/ 27730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71042" y="27730"/>
                </a:moveTo>
                <a:cubicBezTo>
                  <a:pt x="210717" y="65640"/>
                  <a:pt x="210717" y="127120"/>
                  <a:pt x="171042" y="165030"/>
                </a:cubicBezTo>
                <a:cubicBezTo>
                  <a:pt x="131367" y="202939"/>
                  <a:pt x="67029" y="202939"/>
                  <a:pt x="27354" y="165030"/>
                </a:cubicBezTo>
                <a:cubicBezTo>
                  <a:pt x="-12320" y="127120"/>
                  <a:pt x="-12320" y="65640"/>
                  <a:pt x="27354" y="27730"/>
                </a:cubicBezTo>
                <a:cubicBezTo>
                  <a:pt x="67029" y="-10178"/>
                  <a:pt x="131367" y="-10178"/>
                  <a:pt x="171042" y="27730"/>
                </a:cubicBez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4" name="Freeform 84"/>
          <p:cNvSpPr/>
          <p:nvPr/>
        </p:nvSpPr>
        <p:spPr>
          <a:xfrm>
            <a:off x="9692380" y="4058463"/>
            <a:ext cx="158750" cy="158750"/>
          </a:xfrm>
          <a:custGeom>
            <a:avLst/>
            <a:gdLst>
              <a:gd name="connsiteX0" fmla="*/ 167374 w 158750"/>
              <a:gd name="connsiteY0" fmla="*/ 28576 h 158750"/>
              <a:gd name="connsiteX1" fmla="*/ 167374 w 158750"/>
              <a:gd name="connsiteY1" fmla="*/ 165875 h 158750"/>
              <a:gd name="connsiteX2" fmla="*/ 23686 w 158750"/>
              <a:gd name="connsiteY2" fmla="*/ 165875 h 158750"/>
              <a:gd name="connsiteX3" fmla="*/ 23686 w 158750"/>
              <a:gd name="connsiteY3" fmla="*/ 28576 h 158750"/>
              <a:gd name="connsiteX4" fmla="*/ 167374 w 158750"/>
              <a:gd name="connsiteY4" fmla="*/ 28576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67374" y="28576"/>
                </a:moveTo>
                <a:cubicBezTo>
                  <a:pt x="207049" y="66485"/>
                  <a:pt x="207049" y="127966"/>
                  <a:pt x="167374" y="165875"/>
                </a:cubicBezTo>
                <a:cubicBezTo>
                  <a:pt x="127699" y="203785"/>
                  <a:pt x="63361" y="203785"/>
                  <a:pt x="23686" y="165875"/>
                </a:cubicBezTo>
                <a:cubicBezTo>
                  <a:pt x="-15987" y="127966"/>
                  <a:pt x="-15987" y="66485"/>
                  <a:pt x="23686" y="28576"/>
                </a:cubicBezTo>
                <a:cubicBezTo>
                  <a:pt x="63361" y="-9333"/>
                  <a:pt x="127699" y="-9333"/>
                  <a:pt x="167374" y="28576"/>
                </a:cubicBezTo>
                <a:close/>
              </a:path>
            </a:pathLst>
          </a:custGeom>
          <a:solidFill>
            <a:srgbClr val="0331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5" name="Freeform 85"/>
          <p:cNvSpPr/>
          <p:nvPr/>
        </p:nvSpPr>
        <p:spPr>
          <a:xfrm>
            <a:off x="9692380" y="4058463"/>
            <a:ext cx="158750" cy="158750"/>
          </a:xfrm>
          <a:custGeom>
            <a:avLst/>
            <a:gdLst>
              <a:gd name="connsiteX0" fmla="*/ 167373 w 158750"/>
              <a:gd name="connsiteY0" fmla="*/ 28576 h 158750"/>
              <a:gd name="connsiteX1" fmla="*/ 167373 w 158750"/>
              <a:gd name="connsiteY1" fmla="*/ 165876 h 158750"/>
              <a:gd name="connsiteX2" fmla="*/ 23685 w 158750"/>
              <a:gd name="connsiteY2" fmla="*/ 165876 h 158750"/>
              <a:gd name="connsiteX3" fmla="*/ 23685 w 158750"/>
              <a:gd name="connsiteY3" fmla="*/ 28576 h 158750"/>
              <a:gd name="connsiteX4" fmla="*/ 167373 w 158750"/>
              <a:gd name="connsiteY4" fmla="*/ 28576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67373" y="28576"/>
                </a:moveTo>
                <a:cubicBezTo>
                  <a:pt x="207048" y="66485"/>
                  <a:pt x="207048" y="127966"/>
                  <a:pt x="167373" y="165876"/>
                </a:cubicBezTo>
                <a:cubicBezTo>
                  <a:pt x="127698" y="203785"/>
                  <a:pt x="63360" y="203785"/>
                  <a:pt x="23685" y="165876"/>
                </a:cubicBezTo>
                <a:cubicBezTo>
                  <a:pt x="-15989" y="127966"/>
                  <a:pt x="-15989" y="66485"/>
                  <a:pt x="23685" y="28576"/>
                </a:cubicBezTo>
                <a:cubicBezTo>
                  <a:pt x="63360" y="-9332"/>
                  <a:pt x="127698" y="-9332"/>
                  <a:pt x="167373" y="28576"/>
                </a:cubicBez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6" name="Freeform 86"/>
          <p:cNvSpPr/>
          <p:nvPr/>
        </p:nvSpPr>
        <p:spPr>
          <a:xfrm>
            <a:off x="7800080" y="2902763"/>
            <a:ext cx="171450" cy="158750"/>
          </a:xfrm>
          <a:custGeom>
            <a:avLst/>
            <a:gdLst>
              <a:gd name="connsiteX0" fmla="*/ 171889 w 171450"/>
              <a:gd name="connsiteY0" fmla="*/ 26746 h 158750"/>
              <a:gd name="connsiteX1" fmla="*/ 171889 w 171450"/>
              <a:gd name="connsiteY1" fmla="*/ 168834 h 158750"/>
              <a:gd name="connsiteX2" fmla="*/ 28201 w 171450"/>
              <a:gd name="connsiteY2" fmla="*/ 168834 h 158750"/>
              <a:gd name="connsiteX3" fmla="*/ 28201 w 171450"/>
              <a:gd name="connsiteY3" fmla="*/ 26746 h 158750"/>
              <a:gd name="connsiteX4" fmla="*/ 171889 w 171450"/>
              <a:gd name="connsiteY4" fmla="*/ 26746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8750">
                <a:moveTo>
                  <a:pt x="171889" y="26746"/>
                </a:moveTo>
                <a:cubicBezTo>
                  <a:pt x="211564" y="65976"/>
                  <a:pt x="211564" y="129603"/>
                  <a:pt x="171889" y="168834"/>
                </a:cubicBezTo>
                <a:cubicBezTo>
                  <a:pt x="132214" y="208064"/>
                  <a:pt x="67876" y="208064"/>
                  <a:pt x="28201" y="168834"/>
                </a:cubicBezTo>
                <a:cubicBezTo>
                  <a:pt x="-11473" y="129603"/>
                  <a:pt x="-11473" y="65976"/>
                  <a:pt x="28201" y="26746"/>
                </a:cubicBezTo>
                <a:cubicBezTo>
                  <a:pt x="67876" y="-12496"/>
                  <a:pt x="132214" y="-12496"/>
                  <a:pt x="171889" y="26746"/>
                </a:cubicBezTo>
                <a:close/>
              </a:path>
            </a:pathLst>
          </a:custGeom>
          <a:solidFill>
            <a:srgbClr val="0331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7" name="Freeform 87"/>
          <p:cNvSpPr/>
          <p:nvPr/>
        </p:nvSpPr>
        <p:spPr>
          <a:xfrm>
            <a:off x="7800080" y="2902763"/>
            <a:ext cx="171450" cy="158750"/>
          </a:xfrm>
          <a:custGeom>
            <a:avLst/>
            <a:gdLst>
              <a:gd name="connsiteX0" fmla="*/ 171889 w 171450"/>
              <a:gd name="connsiteY0" fmla="*/ 26746 h 158750"/>
              <a:gd name="connsiteX1" fmla="*/ 171889 w 171450"/>
              <a:gd name="connsiteY1" fmla="*/ 168833 h 158750"/>
              <a:gd name="connsiteX2" fmla="*/ 28201 w 171450"/>
              <a:gd name="connsiteY2" fmla="*/ 168833 h 158750"/>
              <a:gd name="connsiteX3" fmla="*/ 28201 w 171450"/>
              <a:gd name="connsiteY3" fmla="*/ 26746 h 158750"/>
              <a:gd name="connsiteX4" fmla="*/ 171889 w 171450"/>
              <a:gd name="connsiteY4" fmla="*/ 26746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58750">
                <a:moveTo>
                  <a:pt x="171889" y="26746"/>
                </a:moveTo>
                <a:cubicBezTo>
                  <a:pt x="211564" y="65976"/>
                  <a:pt x="211564" y="129603"/>
                  <a:pt x="171889" y="168833"/>
                </a:cubicBezTo>
                <a:cubicBezTo>
                  <a:pt x="132214" y="208063"/>
                  <a:pt x="67876" y="208063"/>
                  <a:pt x="28201" y="168833"/>
                </a:cubicBezTo>
                <a:cubicBezTo>
                  <a:pt x="-11473" y="129603"/>
                  <a:pt x="-11473" y="65976"/>
                  <a:pt x="28201" y="26746"/>
                </a:cubicBezTo>
                <a:cubicBezTo>
                  <a:pt x="67876" y="-12484"/>
                  <a:pt x="132214" y="-12484"/>
                  <a:pt x="171889" y="26746"/>
                </a:cubicBez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8" name="Freeform 88"/>
          <p:cNvSpPr/>
          <p:nvPr/>
        </p:nvSpPr>
        <p:spPr>
          <a:xfrm>
            <a:off x="9209780" y="3309163"/>
            <a:ext cx="158750" cy="158750"/>
          </a:xfrm>
          <a:custGeom>
            <a:avLst/>
            <a:gdLst>
              <a:gd name="connsiteX0" fmla="*/ 163334 w 158750"/>
              <a:gd name="connsiteY0" fmla="*/ 20303 h 158750"/>
              <a:gd name="connsiteX1" fmla="*/ 163334 w 158750"/>
              <a:gd name="connsiteY1" fmla="*/ 163991 h 158750"/>
              <a:gd name="connsiteX2" fmla="*/ 26034 w 158750"/>
              <a:gd name="connsiteY2" fmla="*/ 163991 h 158750"/>
              <a:gd name="connsiteX3" fmla="*/ 26034 w 158750"/>
              <a:gd name="connsiteY3" fmla="*/ 20303 h 158750"/>
              <a:gd name="connsiteX4" fmla="*/ 163334 w 158750"/>
              <a:gd name="connsiteY4" fmla="*/ 20303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63334" y="20303"/>
                </a:moveTo>
                <a:cubicBezTo>
                  <a:pt x="201243" y="59978"/>
                  <a:pt x="201243" y="124316"/>
                  <a:pt x="163334" y="163991"/>
                </a:cubicBezTo>
                <a:cubicBezTo>
                  <a:pt x="125424" y="203666"/>
                  <a:pt x="63944" y="203666"/>
                  <a:pt x="26034" y="163991"/>
                </a:cubicBezTo>
                <a:cubicBezTo>
                  <a:pt x="-11874" y="124316"/>
                  <a:pt x="-11874" y="59978"/>
                  <a:pt x="26034" y="20303"/>
                </a:cubicBezTo>
                <a:cubicBezTo>
                  <a:pt x="63944" y="-19371"/>
                  <a:pt x="125424" y="-19371"/>
                  <a:pt x="163334" y="20303"/>
                </a:cubicBezTo>
                <a:close/>
              </a:path>
            </a:pathLst>
          </a:custGeom>
          <a:solidFill>
            <a:srgbClr val="0331FE">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89" name="Freeform 89"/>
          <p:cNvSpPr/>
          <p:nvPr/>
        </p:nvSpPr>
        <p:spPr>
          <a:xfrm>
            <a:off x="9209780" y="3309163"/>
            <a:ext cx="158750" cy="158750"/>
          </a:xfrm>
          <a:custGeom>
            <a:avLst/>
            <a:gdLst>
              <a:gd name="connsiteX0" fmla="*/ 163334 w 158750"/>
              <a:gd name="connsiteY0" fmla="*/ 20303 h 158750"/>
              <a:gd name="connsiteX1" fmla="*/ 163334 w 158750"/>
              <a:gd name="connsiteY1" fmla="*/ 163991 h 158750"/>
              <a:gd name="connsiteX2" fmla="*/ 26034 w 158750"/>
              <a:gd name="connsiteY2" fmla="*/ 163991 h 158750"/>
              <a:gd name="connsiteX3" fmla="*/ 26034 w 158750"/>
              <a:gd name="connsiteY3" fmla="*/ 20303 h 158750"/>
              <a:gd name="connsiteX4" fmla="*/ 163334 w 158750"/>
              <a:gd name="connsiteY4" fmla="*/ 20303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63334" y="20303"/>
                </a:moveTo>
                <a:cubicBezTo>
                  <a:pt x="201243" y="59978"/>
                  <a:pt x="201243" y="124316"/>
                  <a:pt x="163334" y="163991"/>
                </a:cubicBezTo>
                <a:cubicBezTo>
                  <a:pt x="125424" y="203666"/>
                  <a:pt x="63944" y="203666"/>
                  <a:pt x="26034" y="163991"/>
                </a:cubicBezTo>
                <a:cubicBezTo>
                  <a:pt x="-11874" y="124316"/>
                  <a:pt x="-11874" y="59978"/>
                  <a:pt x="26034" y="20303"/>
                </a:cubicBezTo>
                <a:cubicBezTo>
                  <a:pt x="63944" y="-19370"/>
                  <a:pt x="125424" y="-19370"/>
                  <a:pt x="163334" y="20303"/>
                </a:cubicBez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0" name="Freeform 90"/>
          <p:cNvSpPr/>
          <p:nvPr/>
        </p:nvSpPr>
        <p:spPr>
          <a:xfrm>
            <a:off x="9692380" y="1899462"/>
            <a:ext cx="158750" cy="158750"/>
          </a:xfrm>
          <a:custGeom>
            <a:avLst/>
            <a:gdLst>
              <a:gd name="connsiteX0" fmla="*/ 159384 w 158750"/>
              <a:gd name="connsiteY0" fmla="*/ 23407 h 158750"/>
              <a:gd name="connsiteX1" fmla="*/ 159384 w 158750"/>
              <a:gd name="connsiteY1" fmla="*/ 167095 h 158750"/>
              <a:gd name="connsiteX2" fmla="*/ 22084 w 158750"/>
              <a:gd name="connsiteY2" fmla="*/ 167095 h 158750"/>
              <a:gd name="connsiteX3" fmla="*/ 22084 w 158750"/>
              <a:gd name="connsiteY3" fmla="*/ 23407 h 158750"/>
              <a:gd name="connsiteX4" fmla="*/ 159384 w 158750"/>
              <a:gd name="connsiteY4" fmla="*/ 23407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59384" y="23407"/>
                </a:moveTo>
                <a:cubicBezTo>
                  <a:pt x="197293" y="63082"/>
                  <a:pt x="197293" y="127420"/>
                  <a:pt x="159384" y="167095"/>
                </a:cubicBezTo>
                <a:cubicBezTo>
                  <a:pt x="121474" y="206769"/>
                  <a:pt x="59993" y="206769"/>
                  <a:pt x="22084" y="167095"/>
                </a:cubicBezTo>
                <a:cubicBezTo>
                  <a:pt x="-15825" y="127420"/>
                  <a:pt x="-15825" y="63082"/>
                  <a:pt x="22084" y="23407"/>
                </a:cubicBezTo>
                <a:cubicBezTo>
                  <a:pt x="59993" y="-16267"/>
                  <a:pt x="121474" y="-16267"/>
                  <a:pt x="159384" y="23407"/>
                </a:cubicBezTo>
                <a:close/>
              </a:path>
            </a:pathLst>
          </a:custGeom>
          <a:solidFill>
            <a:srgbClr val="FE24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1" name="Freeform 91"/>
          <p:cNvSpPr/>
          <p:nvPr/>
        </p:nvSpPr>
        <p:spPr>
          <a:xfrm>
            <a:off x="9692380" y="1899462"/>
            <a:ext cx="158750" cy="158750"/>
          </a:xfrm>
          <a:custGeom>
            <a:avLst/>
            <a:gdLst>
              <a:gd name="connsiteX0" fmla="*/ 159384 w 158750"/>
              <a:gd name="connsiteY0" fmla="*/ 23407 h 158750"/>
              <a:gd name="connsiteX1" fmla="*/ 159384 w 158750"/>
              <a:gd name="connsiteY1" fmla="*/ 167095 h 158750"/>
              <a:gd name="connsiteX2" fmla="*/ 22084 w 158750"/>
              <a:gd name="connsiteY2" fmla="*/ 167095 h 158750"/>
              <a:gd name="connsiteX3" fmla="*/ 22084 w 158750"/>
              <a:gd name="connsiteY3" fmla="*/ 23407 h 158750"/>
              <a:gd name="connsiteX4" fmla="*/ 159384 w 158750"/>
              <a:gd name="connsiteY4" fmla="*/ 23407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59384" y="23407"/>
                </a:moveTo>
                <a:cubicBezTo>
                  <a:pt x="197293" y="63082"/>
                  <a:pt x="197293" y="127420"/>
                  <a:pt x="159384" y="167095"/>
                </a:cubicBezTo>
                <a:cubicBezTo>
                  <a:pt x="121474" y="206769"/>
                  <a:pt x="59993" y="206769"/>
                  <a:pt x="22084" y="167095"/>
                </a:cubicBezTo>
                <a:cubicBezTo>
                  <a:pt x="-15825" y="127420"/>
                  <a:pt x="-15825" y="63082"/>
                  <a:pt x="22084" y="23407"/>
                </a:cubicBezTo>
                <a:cubicBezTo>
                  <a:pt x="59993" y="-16267"/>
                  <a:pt x="121474" y="-16267"/>
                  <a:pt x="159384" y="23407"/>
                </a:cubicBez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2" name="Freeform 92"/>
          <p:cNvSpPr/>
          <p:nvPr/>
        </p:nvSpPr>
        <p:spPr>
          <a:xfrm>
            <a:off x="9641580" y="3525062"/>
            <a:ext cx="171450" cy="146050"/>
          </a:xfrm>
          <a:custGeom>
            <a:avLst/>
            <a:gdLst>
              <a:gd name="connsiteX0" fmla="*/ 172736 w 171450"/>
              <a:gd name="connsiteY0" fmla="*/ 19496 h 146050"/>
              <a:gd name="connsiteX1" fmla="*/ 172736 w 171450"/>
              <a:gd name="connsiteY1" fmla="*/ 155196 h 146050"/>
              <a:gd name="connsiteX2" fmla="*/ 29048 w 171450"/>
              <a:gd name="connsiteY2" fmla="*/ 155196 h 146050"/>
              <a:gd name="connsiteX3" fmla="*/ 29048 w 171450"/>
              <a:gd name="connsiteY3" fmla="*/ 19496 h 146050"/>
              <a:gd name="connsiteX4" fmla="*/ 172736 w 171450"/>
              <a:gd name="connsiteY4" fmla="*/ 19496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46050">
                <a:moveTo>
                  <a:pt x="172736" y="19496"/>
                </a:moveTo>
                <a:cubicBezTo>
                  <a:pt x="212411" y="56974"/>
                  <a:pt x="212411" y="117731"/>
                  <a:pt x="172736" y="155196"/>
                </a:cubicBezTo>
                <a:cubicBezTo>
                  <a:pt x="133061" y="192673"/>
                  <a:pt x="68736" y="192673"/>
                  <a:pt x="29048" y="155196"/>
                </a:cubicBezTo>
                <a:cubicBezTo>
                  <a:pt x="-10626" y="117731"/>
                  <a:pt x="-10626" y="56974"/>
                  <a:pt x="29048" y="19496"/>
                </a:cubicBezTo>
                <a:cubicBezTo>
                  <a:pt x="68736" y="-17980"/>
                  <a:pt x="133061" y="-17980"/>
                  <a:pt x="172736" y="19496"/>
                </a:cubicBezTo>
                <a:close/>
              </a:path>
            </a:pathLst>
          </a:custGeom>
          <a:solidFill>
            <a:srgbClr val="FE24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3" name="Freeform 93"/>
          <p:cNvSpPr/>
          <p:nvPr/>
        </p:nvSpPr>
        <p:spPr>
          <a:xfrm>
            <a:off x="9641580" y="3525062"/>
            <a:ext cx="171450" cy="146050"/>
          </a:xfrm>
          <a:custGeom>
            <a:avLst/>
            <a:gdLst>
              <a:gd name="connsiteX0" fmla="*/ 172736 w 171450"/>
              <a:gd name="connsiteY0" fmla="*/ 19497 h 146050"/>
              <a:gd name="connsiteX1" fmla="*/ 172736 w 171450"/>
              <a:gd name="connsiteY1" fmla="*/ 155196 h 146050"/>
              <a:gd name="connsiteX2" fmla="*/ 29048 w 171450"/>
              <a:gd name="connsiteY2" fmla="*/ 155196 h 146050"/>
              <a:gd name="connsiteX3" fmla="*/ 29048 w 171450"/>
              <a:gd name="connsiteY3" fmla="*/ 19497 h 146050"/>
              <a:gd name="connsiteX4" fmla="*/ 172736 w 171450"/>
              <a:gd name="connsiteY4" fmla="*/ 19497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46050">
                <a:moveTo>
                  <a:pt x="172736" y="19497"/>
                </a:moveTo>
                <a:cubicBezTo>
                  <a:pt x="212411" y="56975"/>
                  <a:pt x="212411" y="117731"/>
                  <a:pt x="172736" y="155196"/>
                </a:cubicBezTo>
                <a:cubicBezTo>
                  <a:pt x="133061" y="192674"/>
                  <a:pt x="68723" y="192674"/>
                  <a:pt x="29048" y="155196"/>
                </a:cubicBezTo>
                <a:cubicBezTo>
                  <a:pt x="-10626" y="117731"/>
                  <a:pt x="-10626" y="56975"/>
                  <a:pt x="29048" y="19497"/>
                </a:cubicBezTo>
                <a:cubicBezTo>
                  <a:pt x="68723" y="-17980"/>
                  <a:pt x="133061" y="-17980"/>
                  <a:pt x="172736" y="19497"/>
                </a:cubicBez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4" name="Freeform 94"/>
          <p:cNvSpPr/>
          <p:nvPr/>
        </p:nvSpPr>
        <p:spPr>
          <a:xfrm>
            <a:off x="8015980" y="3740962"/>
            <a:ext cx="158750" cy="146050"/>
          </a:xfrm>
          <a:custGeom>
            <a:avLst/>
            <a:gdLst>
              <a:gd name="connsiteX0" fmla="*/ 170809 w 158750"/>
              <a:gd name="connsiteY0" fmla="*/ 20674 h 146050"/>
              <a:gd name="connsiteX1" fmla="*/ 170809 w 158750"/>
              <a:gd name="connsiteY1" fmla="*/ 157974 h 146050"/>
              <a:gd name="connsiteX2" fmla="*/ 28722 w 158750"/>
              <a:gd name="connsiteY2" fmla="*/ 157974 h 146050"/>
              <a:gd name="connsiteX3" fmla="*/ 28722 w 158750"/>
              <a:gd name="connsiteY3" fmla="*/ 20674 h 146050"/>
              <a:gd name="connsiteX4" fmla="*/ 170809 w 158750"/>
              <a:gd name="connsiteY4" fmla="*/ 20674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46050">
                <a:moveTo>
                  <a:pt x="170809" y="20674"/>
                </a:moveTo>
                <a:cubicBezTo>
                  <a:pt x="210052" y="58583"/>
                  <a:pt x="210052" y="120064"/>
                  <a:pt x="170809" y="157974"/>
                </a:cubicBezTo>
                <a:cubicBezTo>
                  <a:pt x="131579" y="195883"/>
                  <a:pt x="67952" y="195883"/>
                  <a:pt x="28722" y="157974"/>
                </a:cubicBezTo>
                <a:cubicBezTo>
                  <a:pt x="-10508" y="120064"/>
                  <a:pt x="-10508" y="58583"/>
                  <a:pt x="28722" y="20674"/>
                </a:cubicBezTo>
                <a:cubicBezTo>
                  <a:pt x="67952" y="-17234"/>
                  <a:pt x="131579" y="-17234"/>
                  <a:pt x="170809" y="20674"/>
                </a:cubicBezTo>
                <a:close/>
              </a:path>
            </a:pathLst>
          </a:custGeom>
          <a:solidFill>
            <a:srgbClr val="FE24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5" name="Freeform 95"/>
          <p:cNvSpPr/>
          <p:nvPr/>
        </p:nvSpPr>
        <p:spPr>
          <a:xfrm>
            <a:off x="8015980" y="3740962"/>
            <a:ext cx="158750" cy="146050"/>
          </a:xfrm>
          <a:custGeom>
            <a:avLst/>
            <a:gdLst>
              <a:gd name="connsiteX0" fmla="*/ 170810 w 158750"/>
              <a:gd name="connsiteY0" fmla="*/ 20674 h 146050"/>
              <a:gd name="connsiteX1" fmla="*/ 170810 w 158750"/>
              <a:gd name="connsiteY1" fmla="*/ 157974 h 146050"/>
              <a:gd name="connsiteX2" fmla="*/ 28722 w 158750"/>
              <a:gd name="connsiteY2" fmla="*/ 157974 h 146050"/>
              <a:gd name="connsiteX3" fmla="*/ 28722 w 158750"/>
              <a:gd name="connsiteY3" fmla="*/ 20674 h 146050"/>
              <a:gd name="connsiteX4" fmla="*/ 170810 w 158750"/>
              <a:gd name="connsiteY4" fmla="*/ 20674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46050">
                <a:moveTo>
                  <a:pt x="170810" y="20674"/>
                </a:moveTo>
                <a:cubicBezTo>
                  <a:pt x="210040" y="58583"/>
                  <a:pt x="210040" y="120064"/>
                  <a:pt x="170810" y="157974"/>
                </a:cubicBezTo>
                <a:cubicBezTo>
                  <a:pt x="131579" y="195883"/>
                  <a:pt x="67952" y="195883"/>
                  <a:pt x="28722" y="157974"/>
                </a:cubicBezTo>
                <a:cubicBezTo>
                  <a:pt x="-10507" y="120064"/>
                  <a:pt x="-10507" y="58583"/>
                  <a:pt x="28722" y="20674"/>
                </a:cubicBezTo>
                <a:cubicBezTo>
                  <a:pt x="67952" y="-17234"/>
                  <a:pt x="131579" y="-17234"/>
                  <a:pt x="170810" y="20674"/>
                </a:cubicBezTo>
                <a:close/>
              </a:path>
            </a:pathLst>
          </a:custGeom>
          <a:solidFill>
            <a:srgbClr val="0000FF">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6" name="Freeform 96"/>
          <p:cNvSpPr/>
          <p:nvPr/>
        </p:nvSpPr>
        <p:spPr>
          <a:xfrm>
            <a:off x="7723880" y="1721663"/>
            <a:ext cx="158750" cy="158750"/>
          </a:xfrm>
          <a:custGeom>
            <a:avLst/>
            <a:gdLst>
              <a:gd name="connsiteX0" fmla="*/ 165874 w 158750"/>
              <a:gd name="connsiteY0" fmla="*/ 23778 h 158750"/>
              <a:gd name="connsiteX1" fmla="*/ 165874 w 158750"/>
              <a:gd name="connsiteY1" fmla="*/ 161078 h 158750"/>
              <a:gd name="connsiteX2" fmla="*/ 28575 w 158750"/>
              <a:gd name="connsiteY2" fmla="*/ 161078 h 158750"/>
              <a:gd name="connsiteX3" fmla="*/ 28575 w 158750"/>
              <a:gd name="connsiteY3" fmla="*/ 23778 h 158750"/>
              <a:gd name="connsiteX4" fmla="*/ 165874 w 158750"/>
              <a:gd name="connsiteY4" fmla="*/ 23778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65874" y="23778"/>
                </a:moveTo>
                <a:cubicBezTo>
                  <a:pt x="203784" y="61687"/>
                  <a:pt x="203784" y="123168"/>
                  <a:pt x="165874" y="161078"/>
                </a:cubicBezTo>
                <a:cubicBezTo>
                  <a:pt x="127965" y="198987"/>
                  <a:pt x="66484" y="198987"/>
                  <a:pt x="28575" y="161078"/>
                </a:cubicBezTo>
                <a:cubicBezTo>
                  <a:pt x="-9334" y="123168"/>
                  <a:pt x="-9334" y="61687"/>
                  <a:pt x="28575" y="23778"/>
                </a:cubicBezTo>
                <a:cubicBezTo>
                  <a:pt x="66484" y="-14131"/>
                  <a:pt x="127965" y="-14131"/>
                  <a:pt x="165874" y="23778"/>
                </a:cubicBezTo>
                <a:close/>
              </a:path>
            </a:pathLst>
          </a:custGeom>
          <a:solidFill>
            <a:srgbClr val="FE24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7" name="Freeform 97"/>
          <p:cNvSpPr/>
          <p:nvPr/>
        </p:nvSpPr>
        <p:spPr>
          <a:xfrm>
            <a:off x="7723880" y="1721663"/>
            <a:ext cx="158750" cy="158750"/>
          </a:xfrm>
          <a:custGeom>
            <a:avLst/>
            <a:gdLst>
              <a:gd name="connsiteX0" fmla="*/ 165874 w 158750"/>
              <a:gd name="connsiteY0" fmla="*/ 23778 h 158750"/>
              <a:gd name="connsiteX1" fmla="*/ 165874 w 158750"/>
              <a:gd name="connsiteY1" fmla="*/ 161077 h 158750"/>
              <a:gd name="connsiteX2" fmla="*/ 28574 w 158750"/>
              <a:gd name="connsiteY2" fmla="*/ 161077 h 158750"/>
              <a:gd name="connsiteX3" fmla="*/ 28574 w 158750"/>
              <a:gd name="connsiteY3" fmla="*/ 23778 h 158750"/>
              <a:gd name="connsiteX4" fmla="*/ 165874 w 158750"/>
              <a:gd name="connsiteY4" fmla="*/ 23778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165874" y="23778"/>
                </a:moveTo>
                <a:cubicBezTo>
                  <a:pt x="203784" y="61687"/>
                  <a:pt x="203784" y="123168"/>
                  <a:pt x="165874" y="161077"/>
                </a:cubicBezTo>
                <a:cubicBezTo>
                  <a:pt x="127965" y="198987"/>
                  <a:pt x="66484" y="198987"/>
                  <a:pt x="28574" y="161077"/>
                </a:cubicBezTo>
                <a:cubicBezTo>
                  <a:pt x="-9334" y="123168"/>
                  <a:pt x="-9334" y="61687"/>
                  <a:pt x="28574" y="23778"/>
                </a:cubicBezTo>
                <a:cubicBezTo>
                  <a:pt x="66484" y="-14131"/>
                  <a:pt x="127965" y="-14131"/>
                  <a:pt x="165874" y="23778"/>
                </a:cubicBezTo>
                <a:close/>
              </a:path>
            </a:pathLst>
          </a:custGeom>
          <a:solidFill>
            <a:srgbClr val="0000FE">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8" name="Freeform 98"/>
          <p:cNvSpPr/>
          <p:nvPr/>
        </p:nvSpPr>
        <p:spPr>
          <a:xfrm>
            <a:off x="8612880" y="1632762"/>
            <a:ext cx="158750" cy="146050"/>
          </a:xfrm>
          <a:custGeom>
            <a:avLst/>
            <a:gdLst>
              <a:gd name="connsiteX0" fmla="*/ 168696 w 158750"/>
              <a:gd name="connsiteY0" fmla="*/ 21755 h 146050"/>
              <a:gd name="connsiteX1" fmla="*/ 168696 w 158750"/>
              <a:gd name="connsiteY1" fmla="*/ 157454 h 146050"/>
              <a:gd name="connsiteX2" fmla="*/ 31396 w 158750"/>
              <a:gd name="connsiteY2" fmla="*/ 157454 h 146050"/>
              <a:gd name="connsiteX3" fmla="*/ 31396 w 158750"/>
              <a:gd name="connsiteY3" fmla="*/ 21755 h 146050"/>
              <a:gd name="connsiteX4" fmla="*/ 168696 w 158750"/>
              <a:gd name="connsiteY4" fmla="*/ 21755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46050">
                <a:moveTo>
                  <a:pt x="168696" y="21755"/>
                </a:moveTo>
                <a:cubicBezTo>
                  <a:pt x="206605" y="59233"/>
                  <a:pt x="206605" y="119977"/>
                  <a:pt x="168696" y="157454"/>
                </a:cubicBezTo>
                <a:cubicBezTo>
                  <a:pt x="130787" y="194932"/>
                  <a:pt x="69306" y="194932"/>
                  <a:pt x="31396" y="157454"/>
                </a:cubicBezTo>
                <a:cubicBezTo>
                  <a:pt x="-6512" y="119977"/>
                  <a:pt x="-6512" y="59233"/>
                  <a:pt x="31396" y="21755"/>
                </a:cubicBezTo>
                <a:cubicBezTo>
                  <a:pt x="69306" y="-15722"/>
                  <a:pt x="130787" y="-15722"/>
                  <a:pt x="168696" y="21755"/>
                </a:cubicBezTo>
                <a:close/>
              </a:path>
            </a:pathLst>
          </a:custGeom>
          <a:solidFill>
            <a:srgbClr val="FE24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99" name="Freeform 99"/>
          <p:cNvSpPr/>
          <p:nvPr/>
        </p:nvSpPr>
        <p:spPr>
          <a:xfrm>
            <a:off x="8612880" y="1632762"/>
            <a:ext cx="158750" cy="146050"/>
          </a:xfrm>
          <a:custGeom>
            <a:avLst/>
            <a:gdLst>
              <a:gd name="connsiteX0" fmla="*/ 168696 w 158750"/>
              <a:gd name="connsiteY0" fmla="*/ 21755 h 146050"/>
              <a:gd name="connsiteX1" fmla="*/ 168696 w 158750"/>
              <a:gd name="connsiteY1" fmla="*/ 157454 h 146050"/>
              <a:gd name="connsiteX2" fmla="*/ 31396 w 158750"/>
              <a:gd name="connsiteY2" fmla="*/ 157454 h 146050"/>
              <a:gd name="connsiteX3" fmla="*/ 31396 w 158750"/>
              <a:gd name="connsiteY3" fmla="*/ 21755 h 146050"/>
              <a:gd name="connsiteX4" fmla="*/ 168696 w 158750"/>
              <a:gd name="connsiteY4" fmla="*/ 21755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46050">
                <a:moveTo>
                  <a:pt x="168696" y="21755"/>
                </a:moveTo>
                <a:cubicBezTo>
                  <a:pt x="206605" y="59232"/>
                  <a:pt x="206605" y="119989"/>
                  <a:pt x="168696" y="157454"/>
                </a:cubicBezTo>
                <a:cubicBezTo>
                  <a:pt x="130787" y="194932"/>
                  <a:pt x="69306" y="194932"/>
                  <a:pt x="31396" y="157454"/>
                </a:cubicBezTo>
                <a:cubicBezTo>
                  <a:pt x="-6512" y="119989"/>
                  <a:pt x="-6512" y="59232"/>
                  <a:pt x="31396" y="21755"/>
                </a:cubicBezTo>
                <a:cubicBezTo>
                  <a:pt x="69306" y="-15722"/>
                  <a:pt x="130787" y="-15722"/>
                  <a:pt x="168696" y="21755"/>
                </a:cubicBezTo>
                <a:close/>
              </a:path>
            </a:pathLst>
          </a:custGeom>
          <a:solidFill>
            <a:srgbClr val="000000">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0" name="Freeform 100"/>
          <p:cNvSpPr/>
          <p:nvPr/>
        </p:nvSpPr>
        <p:spPr>
          <a:xfrm>
            <a:off x="8447780" y="2432863"/>
            <a:ext cx="158750" cy="171450"/>
          </a:xfrm>
          <a:custGeom>
            <a:avLst/>
            <a:gdLst>
              <a:gd name="connsiteX0" fmla="*/ 166721 w 158750"/>
              <a:gd name="connsiteY0" fmla="*/ 29616 h 171450"/>
              <a:gd name="connsiteX1" fmla="*/ 166721 w 158750"/>
              <a:gd name="connsiteY1" fmla="*/ 173303 h 171450"/>
              <a:gd name="connsiteX2" fmla="*/ 29422 w 158750"/>
              <a:gd name="connsiteY2" fmla="*/ 173303 h 171450"/>
              <a:gd name="connsiteX3" fmla="*/ 29422 w 158750"/>
              <a:gd name="connsiteY3" fmla="*/ 29616 h 171450"/>
              <a:gd name="connsiteX4" fmla="*/ 166721 w 158750"/>
              <a:gd name="connsiteY4" fmla="*/ 2961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71450">
                <a:moveTo>
                  <a:pt x="166721" y="29616"/>
                </a:moveTo>
                <a:cubicBezTo>
                  <a:pt x="204631" y="69290"/>
                  <a:pt x="204631" y="133629"/>
                  <a:pt x="166721" y="173303"/>
                </a:cubicBezTo>
                <a:cubicBezTo>
                  <a:pt x="128812" y="212978"/>
                  <a:pt x="67331" y="212978"/>
                  <a:pt x="29422" y="173303"/>
                </a:cubicBezTo>
                <a:cubicBezTo>
                  <a:pt x="-8487" y="133629"/>
                  <a:pt x="-8487" y="69290"/>
                  <a:pt x="29422" y="29616"/>
                </a:cubicBezTo>
                <a:cubicBezTo>
                  <a:pt x="67331" y="-10058"/>
                  <a:pt x="128812" y="-10058"/>
                  <a:pt x="166721" y="29616"/>
                </a:cubicBezTo>
                <a:close/>
              </a:path>
            </a:pathLst>
          </a:custGeom>
          <a:solidFill>
            <a:srgbClr val="FE24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1" name="Freeform 101"/>
          <p:cNvSpPr/>
          <p:nvPr/>
        </p:nvSpPr>
        <p:spPr>
          <a:xfrm>
            <a:off x="8447780" y="2432863"/>
            <a:ext cx="158750" cy="171450"/>
          </a:xfrm>
          <a:custGeom>
            <a:avLst/>
            <a:gdLst>
              <a:gd name="connsiteX0" fmla="*/ 166721 w 158750"/>
              <a:gd name="connsiteY0" fmla="*/ 29616 h 171450"/>
              <a:gd name="connsiteX1" fmla="*/ 166721 w 158750"/>
              <a:gd name="connsiteY1" fmla="*/ 173304 h 171450"/>
              <a:gd name="connsiteX2" fmla="*/ 29422 w 158750"/>
              <a:gd name="connsiteY2" fmla="*/ 173304 h 171450"/>
              <a:gd name="connsiteX3" fmla="*/ 29422 w 158750"/>
              <a:gd name="connsiteY3" fmla="*/ 29616 h 171450"/>
              <a:gd name="connsiteX4" fmla="*/ 166721 w 158750"/>
              <a:gd name="connsiteY4" fmla="*/ 2961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71450">
                <a:moveTo>
                  <a:pt x="166721" y="29616"/>
                </a:moveTo>
                <a:cubicBezTo>
                  <a:pt x="204631" y="69291"/>
                  <a:pt x="204631" y="133629"/>
                  <a:pt x="166721" y="173304"/>
                </a:cubicBezTo>
                <a:cubicBezTo>
                  <a:pt x="128812" y="212978"/>
                  <a:pt x="67331" y="212978"/>
                  <a:pt x="29422" y="173304"/>
                </a:cubicBezTo>
                <a:cubicBezTo>
                  <a:pt x="-8487" y="133629"/>
                  <a:pt x="-8487" y="69291"/>
                  <a:pt x="29422" y="29616"/>
                </a:cubicBezTo>
                <a:cubicBezTo>
                  <a:pt x="67331" y="-10058"/>
                  <a:pt x="128812" y="-10058"/>
                  <a:pt x="166721" y="29616"/>
                </a:cubicBezTo>
                <a:close/>
              </a:path>
            </a:pathLst>
          </a:custGeom>
          <a:solidFill>
            <a:srgbClr val="000000">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2" name="Freeform 102"/>
          <p:cNvSpPr/>
          <p:nvPr/>
        </p:nvSpPr>
        <p:spPr>
          <a:xfrm>
            <a:off x="7101580" y="2267762"/>
            <a:ext cx="158750" cy="146050"/>
          </a:xfrm>
          <a:custGeom>
            <a:avLst/>
            <a:gdLst>
              <a:gd name="connsiteX0" fmla="*/ 170478 w 158750"/>
              <a:gd name="connsiteY0" fmla="*/ 19545 h 146050"/>
              <a:gd name="connsiteX1" fmla="*/ 170478 w 158750"/>
              <a:gd name="connsiteY1" fmla="*/ 156845 h 146050"/>
              <a:gd name="connsiteX2" fmla="*/ 26790 w 158750"/>
              <a:gd name="connsiteY2" fmla="*/ 156845 h 146050"/>
              <a:gd name="connsiteX3" fmla="*/ 26790 w 158750"/>
              <a:gd name="connsiteY3" fmla="*/ 19545 h 146050"/>
              <a:gd name="connsiteX4" fmla="*/ 170478 w 158750"/>
              <a:gd name="connsiteY4" fmla="*/ 19545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46050">
                <a:moveTo>
                  <a:pt x="170478" y="19545"/>
                </a:moveTo>
                <a:cubicBezTo>
                  <a:pt x="210153" y="57454"/>
                  <a:pt x="210153" y="118935"/>
                  <a:pt x="170478" y="156845"/>
                </a:cubicBezTo>
                <a:cubicBezTo>
                  <a:pt x="130803" y="194754"/>
                  <a:pt x="66477" y="194754"/>
                  <a:pt x="26790" y="156845"/>
                </a:cubicBezTo>
                <a:cubicBezTo>
                  <a:pt x="-12884" y="118935"/>
                  <a:pt x="-12884" y="57454"/>
                  <a:pt x="26790" y="19545"/>
                </a:cubicBezTo>
                <a:cubicBezTo>
                  <a:pt x="66477" y="-18363"/>
                  <a:pt x="130803" y="-18363"/>
                  <a:pt x="170478" y="19545"/>
                </a:cubicBezTo>
                <a:close/>
              </a:path>
            </a:pathLst>
          </a:custGeom>
          <a:solidFill>
            <a:srgbClr val="FE24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3" name="Freeform 103"/>
          <p:cNvSpPr/>
          <p:nvPr/>
        </p:nvSpPr>
        <p:spPr>
          <a:xfrm>
            <a:off x="7101580" y="2267762"/>
            <a:ext cx="158750" cy="146050"/>
          </a:xfrm>
          <a:custGeom>
            <a:avLst/>
            <a:gdLst>
              <a:gd name="connsiteX0" fmla="*/ 170478 w 158750"/>
              <a:gd name="connsiteY0" fmla="*/ 19545 h 146050"/>
              <a:gd name="connsiteX1" fmla="*/ 170478 w 158750"/>
              <a:gd name="connsiteY1" fmla="*/ 156844 h 146050"/>
              <a:gd name="connsiteX2" fmla="*/ 26790 w 158750"/>
              <a:gd name="connsiteY2" fmla="*/ 156844 h 146050"/>
              <a:gd name="connsiteX3" fmla="*/ 26790 w 158750"/>
              <a:gd name="connsiteY3" fmla="*/ 19545 h 146050"/>
              <a:gd name="connsiteX4" fmla="*/ 170478 w 158750"/>
              <a:gd name="connsiteY4" fmla="*/ 19545 h 146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46050">
                <a:moveTo>
                  <a:pt x="170478" y="19545"/>
                </a:moveTo>
                <a:cubicBezTo>
                  <a:pt x="210153" y="57454"/>
                  <a:pt x="210153" y="118935"/>
                  <a:pt x="170478" y="156844"/>
                </a:cubicBezTo>
                <a:cubicBezTo>
                  <a:pt x="130803" y="194754"/>
                  <a:pt x="66465" y="194754"/>
                  <a:pt x="26790" y="156844"/>
                </a:cubicBezTo>
                <a:cubicBezTo>
                  <a:pt x="-12884" y="118935"/>
                  <a:pt x="-12884" y="57454"/>
                  <a:pt x="26790" y="19545"/>
                </a:cubicBezTo>
                <a:cubicBezTo>
                  <a:pt x="66465" y="-18364"/>
                  <a:pt x="130803" y="-18364"/>
                  <a:pt x="170478" y="19545"/>
                </a:cubicBezTo>
                <a:close/>
              </a:path>
            </a:pathLst>
          </a:custGeom>
          <a:solidFill>
            <a:srgbClr val="000000">
              <a:alpha val="0"/>
            </a:srgbClr>
          </a:solidFill>
          <a:ln w="9525">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4" name="Freeform 104"/>
          <p:cNvSpPr/>
          <p:nvPr/>
        </p:nvSpPr>
        <p:spPr>
          <a:xfrm>
            <a:off x="6482456" y="2067739"/>
            <a:ext cx="3800475" cy="2187575"/>
          </a:xfrm>
          <a:custGeom>
            <a:avLst/>
            <a:gdLst>
              <a:gd name="connsiteX0" fmla="*/ 31397 w 3800475"/>
              <a:gd name="connsiteY0" fmla="*/ 37606 h 2187575"/>
              <a:gd name="connsiteX1" fmla="*/ 3808656 w 3800475"/>
              <a:gd name="connsiteY1" fmla="*/ 2196047 h 2187575"/>
            </a:gdLst>
            <a:ahLst/>
            <a:cxnLst>
              <a:cxn ang="0">
                <a:pos x="connsiteX0" y="connsiteY0"/>
              </a:cxn>
              <a:cxn ang="0">
                <a:pos x="connsiteX1" y="connsiteY1"/>
              </a:cxn>
            </a:cxnLst>
            <a:rect l="l" t="t" r="r" b="b"/>
            <a:pathLst>
              <a:path w="3800475" h="2187575">
                <a:moveTo>
                  <a:pt x="31397" y="37606"/>
                </a:moveTo>
                <a:lnTo>
                  <a:pt x="3808656" y="2196047"/>
                </a:lnTo>
              </a:path>
            </a:pathLst>
          </a:custGeom>
          <a:ln w="57150">
            <a:solidFill>
              <a:srgbClr val="36CF40">
                <a:alpha val="100000"/>
              </a:srgbClr>
            </a:solidFill>
            <a:prstDash val="lg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5" name="Freeform 105"/>
          <p:cNvSpPr/>
          <p:nvPr/>
        </p:nvSpPr>
        <p:spPr>
          <a:xfrm>
            <a:off x="10254356" y="4010838"/>
            <a:ext cx="2225675" cy="396875"/>
          </a:xfrm>
          <a:custGeom>
            <a:avLst/>
            <a:gdLst>
              <a:gd name="connsiteX0" fmla="*/ 36760 w 2225675"/>
              <a:gd name="connsiteY0" fmla="*/ 36195 h 396875"/>
              <a:gd name="connsiteX1" fmla="*/ 2225782 w 2225675"/>
              <a:gd name="connsiteY1" fmla="*/ 36195 h 396875"/>
              <a:gd name="connsiteX2" fmla="*/ 2225782 w 2225675"/>
              <a:gd name="connsiteY2" fmla="*/ 406539 h 396875"/>
              <a:gd name="connsiteX3" fmla="*/ 36760 w 2225675"/>
              <a:gd name="connsiteY3" fmla="*/ 406539 h 396875"/>
              <a:gd name="connsiteX4" fmla="*/ 36760 w 2225675"/>
              <a:gd name="connsiteY4" fmla="*/ 36195 h 396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675" h="396875">
                <a:moveTo>
                  <a:pt x="36760" y="36195"/>
                </a:moveTo>
                <a:lnTo>
                  <a:pt x="2225782" y="36195"/>
                </a:lnTo>
                <a:lnTo>
                  <a:pt x="2225782" y="406539"/>
                </a:lnTo>
                <a:lnTo>
                  <a:pt x="36760" y="406539"/>
                </a:lnTo>
                <a:lnTo>
                  <a:pt x="36760" y="36195"/>
                </a:lnTo>
                <a:close/>
              </a:path>
            </a:pathLst>
          </a:custGeom>
          <a:solidFill>
            <a:srgbClr val="000000">
              <a:alpha val="0"/>
            </a:srgbClr>
          </a:solidFill>
          <a:ln w="9525">
            <a:solidFill>
              <a:srgbClr val="36CF4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6" name="Freeform 106"/>
          <p:cNvSpPr/>
          <p:nvPr/>
        </p:nvSpPr>
        <p:spPr>
          <a:xfrm>
            <a:off x="8704956" y="2016938"/>
            <a:ext cx="231775" cy="244475"/>
          </a:xfrm>
          <a:custGeom>
            <a:avLst/>
            <a:gdLst>
              <a:gd name="connsiteX0" fmla="*/ 239797 w 231775"/>
              <a:gd name="connsiteY0" fmla="*/ 35111 h 244475"/>
              <a:gd name="connsiteX1" fmla="*/ 239797 w 231775"/>
              <a:gd name="connsiteY1" fmla="*/ 250643 h 244475"/>
              <a:gd name="connsiteX2" fmla="*/ 33257 w 231775"/>
              <a:gd name="connsiteY2" fmla="*/ 250643 h 244475"/>
              <a:gd name="connsiteX3" fmla="*/ 33257 w 231775"/>
              <a:gd name="connsiteY3" fmla="*/ 35111 h 244475"/>
              <a:gd name="connsiteX4" fmla="*/ 239797 w 231775"/>
              <a:gd name="connsiteY4" fmla="*/ 35111 h 24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75" h="244475">
                <a:moveTo>
                  <a:pt x="239797" y="35111"/>
                </a:moveTo>
                <a:cubicBezTo>
                  <a:pt x="296833" y="94623"/>
                  <a:pt x="296833" y="191118"/>
                  <a:pt x="239797" y="250643"/>
                </a:cubicBezTo>
                <a:cubicBezTo>
                  <a:pt x="182762" y="310155"/>
                  <a:pt x="90293" y="310155"/>
                  <a:pt x="33257" y="250643"/>
                </a:cubicBezTo>
                <a:cubicBezTo>
                  <a:pt x="-23778" y="191118"/>
                  <a:pt x="-23778" y="94623"/>
                  <a:pt x="33257" y="35111"/>
                </a:cubicBezTo>
                <a:cubicBezTo>
                  <a:pt x="90293" y="-24400"/>
                  <a:pt x="182762" y="-24400"/>
                  <a:pt x="239797" y="35111"/>
                </a:cubicBezTo>
                <a:close/>
              </a:path>
            </a:pathLst>
          </a:custGeom>
          <a:solidFill>
            <a:srgbClr val="000000">
              <a:alpha val="0"/>
            </a:srgbClr>
          </a:solidFill>
          <a:ln w="50800">
            <a:solidFill>
              <a:srgbClr val="5F167B">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7" name="Freeform 107"/>
          <p:cNvSpPr/>
          <p:nvPr/>
        </p:nvSpPr>
        <p:spPr>
          <a:xfrm>
            <a:off x="8374756" y="3426639"/>
            <a:ext cx="231775" cy="244475"/>
          </a:xfrm>
          <a:custGeom>
            <a:avLst/>
            <a:gdLst>
              <a:gd name="connsiteX0" fmla="*/ 239797 w 231775"/>
              <a:gd name="connsiteY0" fmla="*/ 35111 h 244475"/>
              <a:gd name="connsiteX1" fmla="*/ 239797 w 231775"/>
              <a:gd name="connsiteY1" fmla="*/ 250643 h 244475"/>
              <a:gd name="connsiteX2" fmla="*/ 33257 w 231775"/>
              <a:gd name="connsiteY2" fmla="*/ 250643 h 244475"/>
              <a:gd name="connsiteX3" fmla="*/ 33257 w 231775"/>
              <a:gd name="connsiteY3" fmla="*/ 35111 h 244475"/>
              <a:gd name="connsiteX4" fmla="*/ 239797 w 231775"/>
              <a:gd name="connsiteY4" fmla="*/ 35111 h 24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75" h="244475">
                <a:moveTo>
                  <a:pt x="239797" y="35111"/>
                </a:moveTo>
                <a:cubicBezTo>
                  <a:pt x="296833" y="94624"/>
                  <a:pt x="296833" y="191118"/>
                  <a:pt x="239797" y="250643"/>
                </a:cubicBezTo>
                <a:cubicBezTo>
                  <a:pt x="182762" y="310155"/>
                  <a:pt x="90293" y="310155"/>
                  <a:pt x="33257" y="250643"/>
                </a:cubicBezTo>
                <a:cubicBezTo>
                  <a:pt x="-23778" y="191118"/>
                  <a:pt x="-23778" y="94624"/>
                  <a:pt x="33257" y="35111"/>
                </a:cubicBezTo>
                <a:cubicBezTo>
                  <a:pt x="90293" y="-24400"/>
                  <a:pt x="182762" y="-24400"/>
                  <a:pt x="239797" y="35111"/>
                </a:cubicBezTo>
                <a:close/>
              </a:path>
            </a:pathLst>
          </a:custGeom>
          <a:solidFill>
            <a:srgbClr val="000000">
              <a:alpha val="0"/>
            </a:srgbClr>
          </a:solidFill>
          <a:ln w="50800">
            <a:solidFill>
              <a:srgbClr val="FE69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8" name="Freeform 108"/>
          <p:cNvSpPr/>
          <p:nvPr/>
        </p:nvSpPr>
        <p:spPr>
          <a:xfrm>
            <a:off x="9378056" y="9090838"/>
            <a:ext cx="5565775" cy="92075"/>
          </a:xfrm>
          <a:custGeom>
            <a:avLst/>
            <a:gdLst>
              <a:gd name="connsiteX0" fmla="*/ 5570815 w 5565775"/>
              <a:gd name="connsiteY0" fmla="*/ 31951 h 92075"/>
              <a:gd name="connsiteX1" fmla="*/ 5545415 w 5565775"/>
              <a:gd name="connsiteY1" fmla="*/ 32256 h 92075"/>
              <a:gd name="connsiteX2" fmla="*/ 32574 w 5565775"/>
              <a:gd name="connsiteY2" fmla="*/ 98741 h 92075"/>
            </a:gdLst>
            <a:ahLst/>
            <a:cxnLst>
              <a:cxn ang="0">
                <a:pos x="connsiteX0" y="connsiteY0"/>
              </a:cxn>
              <a:cxn ang="0">
                <a:pos x="connsiteX1" y="connsiteY1"/>
              </a:cxn>
              <a:cxn ang="0">
                <a:pos x="connsiteX2" y="connsiteY2"/>
              </a:cxn>
            </a:cxnLst>
            <a:rect l="l" t="t" r="r" b="b"/>
            <a:pathLst>
              <a:path w="5565775" h="92075">
                <a:moveTo>
                  <a:pt x="5570815" y="31951"/>
                </a:moveTo>
                <a:lnTo>
                  <a:pt x="5545415" y="32256"/>
                </a:lnTo>
                <a:lnTo>
                  <a:pt x="32574" y="98741"/>
                </a:lnTo>
              </a:path>
            </a:pathLst>
          </a:custGeom>
          <a:ln w="5080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09" name="Freeform 109"/>
          <p:cNvSpPr/>
          <p:nvPr/>
        </p:nvSpPr>
        <p:spPr>
          <a:xfrm>
            <a:off x="14839056" y="8976539"/>
            <a:ext cx="231775" cy="244475"/>
          </a:xfrm>
          <a:custGeom>
            <a:avLst/>
            <a:gdLst>
              <a:gd name="connsiteX0" fmla="*/ 32367 w 231775"/>
              <a:gd name="connsiteY0" fmla="*/ 253874 h 244475"/>
              <a:gd name="connsiteX1" fmla="*/ 244419 w 231775"/>
              <a:gd name="connsiteY1" fmla="*/ 144629 h 244475"/>
              <a:gd name="connsiteX2" fmla="*/ 29789 w 231775"/>
              <a:gd name="connsiteY2" fmla="*/ 40527 h 244475"/>
              <a:gd name="connsiteX3" fmla="*/ 84411 w 231775"/>
              <a:gd name="connsiteY3" fmla="*/ 146560 h 244475"/>
              <a:gd name="connsiteX4" fmla="*/ 32367 w 231775"/>
              <a:gd name="connsiteY4" fmla="*/ 253874 h 24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775" h="244475">
                <a:moveTo>
                  <a:pt x="32367" y="253874"/>
                </a:moveTo>
                <a:lnTo>
                  <a:pt x="244419" y="144629"/>
                </a:lnTo>
                <a:lnTo>
                  <a:pt x="29789" y="40527"/>
                </a:lnTo>
                <a:lnTo>
                  <a:pt x="84411" y="146560"/>
                </a:lnTo>
                <a:lnTo>
                  <a:pt x="32367" y="253874"/>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0" name="Freeform 110"/>
          <p:cNvSpPr/>
          <p:nvPr/>
        </p:nvSpPr>
        <p:spPr>
          <a:xfrm>
            <a:off x="9378056" y="6550838"/>
            <a:ext cx="41275" cy="2657475"/>
          </a:xfrm>
          <a:custGeom>
            <a:avLst/>
            <a:gdLst>
              <a:gd name="connsiteX0" fmla="*/ 32623 w 41275"/>
              <a:gd name="connsiteY0" fmla="*/ 34149 h 2657475"/>
              <a:gd name="connsiteX1" fmla="*/ 32776 w 41275"/>
              <a:gd name="connsiteY1" fmla="*/ 59549 h 2657475"/>
              <a:gd name="connsiteX2" fmla="*/ 48257 w 41275"/>
              <a:gd name="connsiteY2" fmla="*/ 2664014 h 2657475"/>
            </a:gdLst>
            <a:ahLst/>
            <a:cxnLst>
              <a:cxn ang="0">
                <a:pos x="connsiteX0" y="connsiteY0"/>
              </a:cxn>
              <a:cxn ang="0">
                <a:pos x="connsiteX1" y="connsiteY1"/>
              </a:cxn>
              <a:cxn ang="0">
                <a:pos x="connsiteX2" y="connsiteY2"/>
              </a:cxn>
            </a:cxnLst>
            <a:rect l="l" t="t" r="r" b="b"/>
            <a:pathLst>
              <a:path w="41275" h="2657475">
                <a:moveTo>
                  <a:pt x="32623" y="34149"/>
                </a:moveTo>
                <a:lnTo>
                  <a:pt x="32776" y="59549"/>
                </a:lnTo>
                <a:lnTo>
                  <a:pt x="48257" y="2664014"/>
                </a:lnTo>
              </a:path>
            </a:pathLst>
          </a:custGeom>
          <a:ln w="50800">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1" name="Freeform 111"/>
          <p:cNvSpPr/>
          <p:nvPr/>
        </p:nvSpPr>
        <p:spPr>
          <a:xfrm>
            <a:off x="9263756" y="6411138"/>
            <a:ext cx="244475" cy="244475"/>
          </a:xfrm>
          <a:custGeom>
            <a:avLst/>
            <a:gdLst>
              <a:gd name="connsiteX0" fmla="*/ 254069 w 244475"/>
              <a:gd name="connsiteY0" fmla="*/ 251953 h 244475"/>
              <a:gd name="connsiteX1" fmla="*/ 146119 w 244475"/>
              <a:gd name="connsiteY1" fmla="*/ 39228 h 244475"/>
              <a:gd name="connsiteX2" fmla="*/ 40709 w 244475"/>
              <a:gd name="connsiteY2" fmla="*/ 253224 h 244475"/>
              <a:gd name="connsiteX3" fmla="*/ 147072 w 244475"/>
              <a:gd name="connsiteY3" fmla="*/ 199249 h 244475"/>
              <a:gd name="connsiteX4" fmla="*/ 254069 w 244475"/>
              <a:gd name="connsiteY4" fmla="*/ 251953 h 244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4475" h="244475">
                <a:moveTo>
                  <a:pt x="254069" y="251953"/>
                </a:moveTo>
                <a:lnTo>
                  <a:pt x="146119" y="39228"/>
                </a:lnTo>
                <a:lnTo>
                  <a:pt x="40709" y="253224"/>
                </a:lnTo>
                <a:lnTo>
                  <a:pt x="147072" y="199249"/>
                </a:lnTo>
                <a:lnTo>
                  <a:pt x="254069" y="251953"/>
                </a:lnTo>
                <a:close/>
              </a:path>
            </a:pathLst>
          </a:custGeom>
          <a:solidFill>
            <a:srgbClr val="00000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2" name="Freeform 112"/>
          <p:cNvSpPr/>
          <p:nvPr/>
        </p:nvSpPr>
        <p:spPr>
          <a:xfrm>
            <a:off x="9543156" y="6588938"/>
            <a:ext cx="5197475" cy="2403475"/>
          </a:xfrm>
          <a:custGeom>
            <a:avLst/>
            <a:gdLst>
              <a:gd name="connsiteX0" fmla="*/ 37798 w 5197475"/>
              <a:gd name="connsiteY0" fmla="*/ 29209 h 2403475"/>
              <a:gd name="connsiteX1" fmla="*/ 5201467 w 5197475"/>
              <a:gd name="connsiteY1" fmla="*/ 2403854 h 2403475"/>
            </a:gdLst>
            <a:ahLst/>
            <a:cxnLst>
              <a:cxn ang="0">
                <a:pos x="connsiteX0" y="connsiteY0"/>
              </a:cxn>
              <a:cxn ang="0">
                <a:pos x="connsiteX1" y="connsiteY1"/>
              </a:cxn>
            </a:cxnLst>
            <a:rect l="l" t="t" r="r" b="b"/>
            <a:pathLst>
              <a:path w="5197475" h="2403475">
                <a:moveTo>
                  <a:pt x="37798" y="29209"/>
                </a:moveTo>
                <a:cubicBezTo>
                  <a:pt x="37798" y="29209"/>
                  <a:pt x="972620" y="2445942"/>
                  <a:pt x="5201467" y="2403854"/>
                </a:cubicBezTo>
              </a:path>
            </a:pathLst>
          </a:custGeom>
          <a:ln w="50800">
            <a:solidFill>
              <a:srgbClr val="921F91">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3" name="Freeform 113"/>
          <p:cNvSpPr/>
          <p:nvPr/>
        </p:nvSpPr>
        <p:spPr>
          <a:xfrm>
            <a:off x="9517756" y="6627038"/>
            <a:ext cx="5210175" cy="2365375"/>
          </a:xfrm>
          <a:custGeom>
            <a:avLst/>
            <a:gdLst>
              <a:gd name="connsiteX0" fmla="*/ 31324 w 5210175"/>
              <a:gd name="connsiteY0" fmla="*/ 32447 h 2365375"/>
              <a:gd name="connsiteX1" fmla="*/ 1529429 w 5210175"/>
              <a:gd name="connsiteY1" fmla="*/ 2375229 h 2365375"/>
              <a:gd name="connsiteX2" fmla="*/ 5210930 w 5210175"/>
              <a:gd name="connsiteY2" fmla="*/ 2375229 h 2365375"/>
            </a:gdLst>
            <a:ahLst/>
            <a:cxnLst>
              <a:cxn ang="0">
                <a:pos x="connsiteX0" y="connsiteY0"/>
              </a:cxn>
              <a:cxn ang="0">
                <a:pos x="connsiteX1" y="connsiteY1"/>
              </a:cxn>
              <a:cxn ang="0">
                <a:pos x="connsiteX2" y="connsiteY2"/>
              </a:cxn>
            </a:cxnLst>
            <a:rect l="l" t="t" r="r" b="b"/>
            <a:pathLst>
              <a:path w="5210175" h="2365375">
                <a:moveTo>
                  <a:pt x="31324" y="32447"/>
                </a:moveTo>
                <a:cubicBezTo>
                  <a:pt x="231971" y="2111513"/>
                  <a:pt x="377399" y="2393530"/>
                  <a:pt x="1529429" y="2375229"/>
                </a:cubicBezTo>
                <a:cubicBezTo>
                  <a:pt x="2681458" y="2356916"/>
                  <a:pt x="5210930" y="2375229"/>
                  <a:pt x="5210930" y="2375229"/>
                </a:cubicBezTo>
              </a:path>
            </a:pathLst>
          </a:custGeom>
          <a:ln w="50800">
            <a:solidFill>
              <a:srgbClr val="FE69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4" name="Freeform 114"/>
          <p:cNvSpPr/>
          <p:nvPr/>
        </p:nvSpPr>
        <p:spPr>
          <a:xfrm>
            <a:off x="9886056" y="8468539"/>
            <a:ext cx="1857375" cy="41275"/>
          </a:xfrm>
          <a:custGeom>
            <a:avLst/>
            <a:gdLst>
              <a:gd name="connsiteX0" fmla="*/ 39518 w 1857375"/>
              <a:gd name="connsiteY0" fmla="*/ 51906 h 41275"/>
              <a:gd name="connsiteX1" fmla="*/ 58568 w 1857375"/>
              <a:gd name="connsiteY1" fmla="*/ 51741 h 41275"/>
              <a:gd name="connsiteX2" fmla="*/ 1844340 w 1857375"/>
              <a:gd name="connsiteY2" fmla="*/ 36133 h 41275"/>
              <a:gd name="connsiteX3" fmla="*/ 1863390 w 1857375"/>
              <a:gd name="connsiteY3" fmla="*/ 35955 h 41275"/>
            </a:gdLst>
            <a:ahLst/>
            <a:cxnLst>
              <a:cxn ang="0">
                <a:pos x="connsiteX0" y="connsiteY0"/>
              </a:cxn>
              <a:cxn ang="0">
                <a:pos x="connsiteX1" y="connsiteY1"/>
              </a:cxn>
              <a:cxn ang="0">
                <a:pos x="connsiteX2" y="connsiteY2"/>
              </a:cxn>
              <a:cxn ang="0">
                <a:pos x="connsiteX3" y="connsiteY3"/>
              </a:cxn>
            </a:cxnLst>
            <a:rect l="l" t="t" r="r" b="b"/>
            <a:pathLst>
              <a:path w="1857375" h="41275">
                <a:moveTo>
                  <a:pt x="39518" y="51906"/>
                </a:moveTo>
                <a:lnTo>
                  <a:pt x="58568" y="51741"/>
                </a:lnTo>
                <a:lnTo>
                  <a:pt x="1844340" y="36133"/>
                </a:lnTo>
                <a:lnTo>
                  <a:pt x="1863390" y="35955"/>
                </a:lnTo>
              </a:path>
            </a:pathLst>
          </a:custGeom>
          <a:ln w="38100">
            <a:solidFill>
              <a:srgbClr val="0331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5" name="Freeform 115"/>
          <p:cNvSpPr/>
          <p:nvPr/>
        </p:nvSpPr>
        <p:spPr>
          <a:xfrm>
            <a:off x="11714856" y="8379638"/>
            <a:ext cx="66675" cy="206375"/>
          </a:xfrm>
          <a:custGeom>
            <a:avLst/>
            <a:gdLst>
              <a:gd name="connsiteX0" fmla="*/ 38620 w 66675"/>
              <a:gd name="connsiteY0" fmla="*/ 208649 h 206375"/>
              <a:gd name="connsiteX1" fmla="*/ 37155 w 66675"/>
              <a:gd name="connsiteY1" fmla="*/ 41016 h 206375"/>
            </a:gdLst>
            <a:ahLst/>
            <a:cxnLst>
              <a:cxn ang="0">
                <a:pos x="connsiteX0" y="connsiteY0"/>
              </a:cxn>
              <a:cxn ang="0">
                <a:pos x="connsiteX1" y="connsiteY1"/>
              </a:cxn>
            </a:cxnLst>
            <a:rect l="l" t="t" r="r" b="b"/>
            <a:pathLst>
              <a:path w="66675" h="206375">
                <a:moveTo>
                  <a:pt x="38620" y="208649"/>
                </a:moveTo>
                <a:lnTo>
                  <a:pt x="37155" y="41016"/>
                </a:lnTo>
              </a:path>
            </a:pathLst>
          </a:custGeom>
          <a:ln w="38110">
            <a:solidFill>
              <a:srgbClr val="0331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6" name="Freeform 116"/>
          <p:cNvSpPr/>
          <p:nvPr/>
        </p:nvSpPr>
        <p:spPr>
          <a:xfrm>
            <a:off x="9886056" y="8405039"/>
            <a:ext cx="66675" cy="193675"/>
          </a:xfrm>
          <a:custGeom>
            <a:avLst/>
            <a:gdLst>
              <a:gd name="connsiteX0" fmla="*/ 35483 w 66675"/>
              <a:gd name="connsiteY0" fmla="*/ 31619 h 193675"/>
              <a:gd name="connsiteX1" fmla="*/ 36949 w 66675"/>
              <a:gd name="connsiteY1" fmla="*/ 199252 h 193675"/>
            </a:gdLst>
            <a:ahLst/>
            <a:cxnLst>
              <a:cxn ang="0">
                <a:pos x="connsiteX0" y="connsiteY0"/>
              </a:cxn>
              <a:cxn ang="0">
                <a:pos x="connsiteX1" y="connsiteY1"/>
              </a:cxn>
            </a:cxnLst>
            <a:rect l="l" t="t" r="r" b="b"/>
            <a:pathLst>
              <a:path w="66675" h="193675">
                <a:moveTo>
                  <a:pt x="35483" y="31619"/>
                </a:moveTo>
                <a:lnTo>
                  <a:pt x="36949" y="199252"/>
                </a:lnTo>
              </a:path>
            </a:pathLst>
          </a:custGeom>
          <a:ln w="38110">
            <a:solidFill>
              <a:srgbClr val="0331F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7" name="Freeform 117"/>
          <p:cNvSpPr/>
          <p:nvPr/>
        </p:nvSpPr>
        <p:spPr>
          <a:xfrm>
            <a:off x="7447656" y="3921938"/>
            <a:ext cx="142875" cy="142875"/>
          </a:xfrm>
          <a:custGeom>
            <a:avLst/>
            <a:gdLst>
              <a:gd name="connsiteX0" fmla="*/ 143134 w 142875"/>
              <a:gd name="connsiteY0" fmla="*/ 37628 h 142875"/>
              <a:gd name="connsiteX1" fmla="*/ 143134 w 142875"/>
              <a:gd name="connsiteY1" fmla="*/ 145388 h 142875"/>
              <a:gd name="connsiteX2" fmla="*/ 35374 w 142875"/>
              <a:gd name="connsiteY2" fmla="*/ 145388 h 142875"/>
              <a:gd name="connsiteX3" fmla="*/ 35374 w 142875"/>
              <a:gd name="connsiteY3" fmla="*/ 37628 h 142875"/>
              <a:gd name="connsiteX4" fmla="*/ 143134 w 142875"/>
              <a:gd name="connsiteY4" fmla="*/ 37628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3134" y="37628"/>
                </a:moveTo>
                <a:cubicBezTo>
                  <a:pt x="172890" y="67385"/>
                  <a:pt x="172890" y="115632"/>
                  <a:pt x="143134" y="145388"/>
                </a:cubicBezTo>
                <a:cubicBezTo>
                  <a:pt x="113377" y="175157"/>
                  <a:pt x="65130" y="175157"/>
                  <a:pt x="35374" y="145388"/>
                </a:cubicBezTo>
                <a:cubicBezTo>
                  <a:pt x="5618" y="115632"/>
                  <a:pt x="5618" y="67385"/>
                  <a:pt x="35374" y="37628"/>
                </a:cubicBezTo>
                <a:cubicBezTo>
                  <a:pt x="65130" y="7872"/>
                  <a:pt x="113377" y="7872"/>
                  <a:pt x="143134" y="37628"/>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8" name="Freeform 118"/>
          <p:cNvSpPr/>
          <p:nvPr/>
        </p:nvSpPr>
        <p:spPr>
          <a:xfrm>
            <a:off x="7447656" y="3921938"/>
            <a:ext cx="142875" cy="142875"/>
          </a:xfrm>
          <a:custGeom>
            <a:avLst/>
            <a:gdLst>
              <a:gd name="connsiteX0" fmla="*/ 143134 w 142875"/>
              <a:gd name="connsiteY0" fmla="*/ 37629 h 142875"/>
              <a:gd name="connsiteX1" fmla="*/ 143134 w 142875"/>
              <a:gd name="connsiteY1" fmla="*/ 145389 h 142875"/>
              <a:gd name="connsiteX2" fmla="*/ 35374 w 142875"/>
              <a:gd name="connsiteY2" fmla="*/ 145389 h 142875"/>
              <a:gd name="connsiteX3" fmla="*/ 35374 w 142875"/>
              <a:gd name="connsiteY3" fmla="*/ 37629 h 142875"/>
              <a:gd name="connsiteX4" fmla="*/ 143134 w 142875"/>
              <a:gd name="connsiteY4" fmla="*/ 37629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3134" y="37629"/>
                </a:moveTo>
                <a:cubicBezTo>
                  <a:pt x="172890" y="67385"/>
                  <a:pt x="172890" y="115633"/>
                  <a:pt x="143134" y="145389"/>
                </a:cubicBezTo>
                <a:cubicBezTo>
                  <a:pt x="113377" y="175145"/>
                  <a:pt x="65130" y="175145"/>
                  <a:pt x="35374" y="145389"/>
                </a:cubicBezTo>
                <a:cubicBezTo>
                  <a:pt x="5618" y="115633"/>
                  <a:pt x="5618" y="67385"/>
                  <a:pt x="35374" y="37629"/>
                </a:cubicBezTo>
                <a:cubicBezTo>
                  <a:pt x="65130" y="7873"/>
                  <a:pt x="113377" y="7873"/>
                  <a:pt x="143134" y="37629"/>
                </a:cubicBezTo>
                <a:close/>
              </a:path>
            </a:pathLst>
          </a:custGeom>
          <a:solidFill>
            <a:srgbClr val="000000">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19" name="Freeform 119"/>
          <p:cNvSpPr/>
          <p:nvPr/>
        </p:nvSpPr>
        <p:spPr>
          <a:xfrm>
            <a:off x="7079356" y="4633138"/>
            <a:ext cx="130175" cy="130175"/>
          </a:xfrm>
          <a:custGeom>
            <a:avLst/>
            <a:gdLst>
              <a:gd name="connsiteX0" fmla="*/ 136643 w 130175"/>
              <a:gd name="connsiteY0" fmla="*/ 30856 h 130175"/>
              <a:gd name="connsiteX1" fmla="*/ 136643 w 130175"/>
              <a:gd name="connsiteY1" fmla="*/ 138615 h 130175"/>
              <a:gd name="connsiteX2" fmla="*/ 28883 w 130175"/>
              <a:gd name="connsiteY2" fmla="*/ 138615 h 130175"/>
              <a:gd name="connsiteX3" fmla="*/ 28883 w 130175"/>
              <a:gd name="connsiteY3" fmla="*/ 30856 h 130175"/>
              <a:gd name="connsiteX4" fmla="*/ 136643 w 130175"/>
              <a:gd name="connsiteY4" fmla="*/ 30856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36643" y="30856"/>
                </a:moveTo>
                <a:cubicBezTo>
                  <a:pt x="166399" y="60612"/>
                  <a:pt x="166399" y="108859"/>
                  <a:pt x="136643" y="138615"/>
                </a:cubicBezTo>
                <a:cubicBezTo>
                  <a:pt x="106886" y="168371"/>
                  <a:pt x="58639" y="168371"/>
                  <a:pt x="28883" y="138615"/>
                </a:cubicBezTo>
                <a:cubicBezTo>
                  <a:pt x="-872" y="108859"/>
                  <a:pt x="-872" y="60612"/>
                  <a:pt x="28883" y="30856"/>
                </a:cubicBezTo>
                <a:cubicBezTo>
                  <a:pt x="58639" y="1099"/>
                  <a:pt x="106886" y="1099"/>
                  <a:pt x="136643" y="30856"/>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0" name="Freeform 120"/>
          <p:cNvSpPr/>
          <p:nvPr/>
        </p:nvSpPr>
        <p:spPr>
          <a:xfrm>
            <a:off x="7079356" y="4633138"/>
            <a:ext cx="130175" cy="130175"/>
          </a:xfrm>
          <a:custGeom>
            <a:avLst/>
            <a:gdLst>
              <a:gd name="connsiteX0" fmla="*/ 136643 w 130175"/>
              <a:gd name="connsiteY0" fmla="*/ 30856 h 130175"/>
              <a:gd name="connsiteX1" fmla="*/ 136643 w 130175"/>
              <a:gd name="connsiteY1" fmla="*/ 138615 h 130175"/>
              <a:gd name="connsiteX2" fmla="*/ 28883 w 130175"/>
              <a:gd name="connsiteY2" fmla="*/ 138615 h 130175"/>
              <a:gd name="connsiteX3" fmla="*/ 28883 w 130175"/>
              <a:gd name="connsiteY3" fmla="*/ 30856 h 130175"/>
              <a:gd name="connsiteX4" fmla="*/ 136643 w 130175"/>
              <a:gd name="connsiteY4" fmla="*/ 30856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36643" y="30856"/>
                </a:moveTo>
                <a:cubicBezTo>
                  <a:pt x="166399" y="60612"/>
                  <a:pt x="166399" y="108859"/>
                  <a:pt x="136643" y="138615"/>
                </a:cubicBezTo>
                <a:cubicBezTo>
                  <a:pt x="106886" y="168371"/>
                  <a:pt x="58639" y="168371"/>
                  <a:pt x="28883" y="138615"/>
                </a:cubicBezTo>
                <a:cubicBezTo>
                  <a:pt x="-872" y="108859"/>
                  <a:pt x="-872" y="60612"/>
                  <a:pt x="28883" y="30856"/>
                </a:cubicBezTo>
                <a:cubicBezTo>
                  <a:pt x="58639" y="1099"/>
                  <a:pt x="106886" y="1099"/>
                  <a:pt x="136643" y="30856"/>
                </a:cubicBezTo>
                <a:close/>
              </a:path>
            </a:pathLst>
          </a:custGeom>
          <a:solidFill>
            <a:srgbClr val="000000">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1" name="Freeform 121"/>
          <p:cNvSpPr/>
          <p:nvPr/>
        </p:nvSpPr>
        <p:spPr>
          <a:xfrm>
            <a:off x="9479656" y="4810939"/>
            <a:ext cx="142875" cy="130175"/>
          </a:xfrm>
          <a:custGeom>
            <a:avLst/>
            <a:gdLst>
              <a:gd name="connsiteX0" fmla="*/ 145392 w 142875"/>
              <a:gd name="connsiteY0" fmla="*/ 31419 h 130175"/>
              <a:gd name="connsiteX1" fmla="*/ 145392 w 142875"/>
              <a:gd name="connsiteY1" fmla="*/ 139179 h 130175"/>
              <a:gd name="connsiteX2" fmla="*/ 37632 w 142875"/>
              <a:gd name="connsiteY2" fmla="*/ 139179 h 130175"/>
              <a:gd name="connsiteX3" fmla="*/ 37632 w 142875"/>
              <a:gd name="connsiteY3" fmla="*/ 31419 h 130175"/>
              <a:gd name="connsiteX4" fmla="*/ 145392 w 142875"/>
              <a:gd name="connsiteY4" fmla="*/ 31419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5392" y="31419"/>
                </a:moveTo>
                <a:cubicBezTo>
                  <a:pt x="175148" y="61175"/>
                  <a:pt x="175148" y="109423"/>
                  <a:pt x="145392" y="139179"/>
                </a:cubicBezTo>
                <a:cubicBezTo>
                  <a:pt x="115636" y="168935"/>
                  <a:pt x="67389" y="168935"/>
                  <a:pt x="37632" y="139179"/>
                </a:cubicBezTo>
                <a:cubicBezTo>
                  <a:pt x="7877" y="109423"/>
                  <a:pt x="7877" y="61175"/>
                  <a:pt x="37632" y="31419"/>
                </a:cubicBezTo>
                <a:cubicBezTo>
                  <a:pt x="67389" y="1663"/>
                  <a:pt x="115636" y="1663"/>
                  <a:pt x="145392" y="31419"/>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2" name="Freeform 122"/>
          <p:cNvSpPr/>
          <p:nvPr/>
        </p:nvSpPr>
        <p:spPr>
          <a:xfrm>
            <a:off x="9479656" y="4810939"/>
            <a:ext cx="142875" cy="130175"/>
          </a:xfrm>
          <a:custGeom>
            <a:avLst/>
            <a:gdLst>
              <a:gd name="connsiteX0" fmla="*/ 145392 w 142875"/>
              <a:gd name="connsiteY0" fmla="*/ 31420 h 130175"/>
              <a:gd name="connsiteX1" fmla="*/ 145392 w 142875"/>
              <a:gd name="connsiteY1" fmla="*/ 139180 h 130175"/>
              <a:gd name="connsiteX2" fmla="*/ 37632 w 142875"/>
              <a:gd name="connsiteY2" fmla="*/ 139180 h 130175"/>
              <a:gd name="connsiteX3" fmla="*/ 37632 w 142875"/>
              <a:gd name="connsiteY3" fmla="*/ 31420 h 130175"/>
              <a:gd name="connsiteX4" fmla="*/ 145392 w 142875"/>
              <a:gd name="connsiteY4" fmla="*/ 31420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5392" y="31420"/>
                </a:moveTo>
                <a:cubicBezTo>
                  <a:pt x="175148" y="61177"/>
                  <a:pt x="175148" y="109424"/>
                  <a:pt x="145392" y="139180"/>
                </a:cubicBezTo>
                <a:cubicBezTo>
                  <a:pt x="115636" y="168936"/>
                  <a:pt x="67389" y="168936"/>
                  <a:pt x="37632" y="139180"/>
                </a:cubicBezTo>
                <a:cubicBezTo>
                  <a:pt x="7877" y="109424"/>
                  <a:pt x="7877" y="61177"/>
                  <a:pt x="37632" y="31420"/>
                </a:cubicBezTo>
                <a:cubicBezTo>
                  <a:pt x="67389" y="1665"/>
                  <a:pt x="115636" y="1665"/>
                  <a:pt x="145392" y="31420"/>
                </a:cubicBezTo>
                <a:close/>
              </a:path>
            </a:pathLst>
          </a:custGeom>
          <a:solidFill>
            <a:srgbClr val="000000">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3" name="Freeform 123"/>
          <p:cNvSpPr/>
          <p:nvPr/>
        </p:nvSpPr>
        <p:spPr>
          <a:xfrm>
            <a:off x="6812656" y="1597839"/>
            <a:ext cx="130175" cy="142875"/>
          </a:xfrm>
          <a:custGeom>
            <a:avLst/>
            <a:gdLst>
              <a:gd name="connsiteX0" fmla="*/ 139183 w 130175"/>
              <a:gd name="connsiteY0" fmla="*/ 38193 h 142875"/>
              <a:gd name="connsiteX1" fmla="*/ 139183 w 130175"/>
              <a:gd name="connsiteY1" fmla="*/ 145953 h 142875"/>
              <a:gd name="connsiteX2" fmla="*/ 31423 w 130175"/>
              <a:gd name="connsiteY2" fmla="*/ 145953 h 142875"/>
              <a:gd name="connsiteX3" fmla="*/ 31423 w 130175"/>
              <a:gd name="connsiteY3" fmla="*/ 38193 h 142875"/>
              <a:gd name="connsiteX4" fmla="*/ 139183 w 130175"/>
              <a:gd name="connsiteY4" fmla="*/ 38193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42875">
                <a:moveTo>
                  <a:pt x="139183" y="38193"/>
                </a:moveTo>
                <a:cubicBezTo>
                  <a:pt x="168939" y="67949"/>
                  <a:pt x="168939" y="116197"/>
                  <a:pt x="139183" y="145953"/>
                </a:cubicBezTo>
                <a:cubicBezTo>
                  <a:pt x="109427" y="175709"/>
                  <a:pt x="61179" y="175709"/>
                  <a:pt x="31423" y="145953"/>
                </a:cubicBezTo>
                <a:cubicBezTo>
                  <a:pt x="1667" y="116197"/>
                  <a:pt x="1667" y="67949"/>
                  <a:pt x="31423" y="38193"/>
                </a:cubicBezTo>
                <a:cubicBezTo>
                  <a:pt x="61179" y="8437"/>
                  <a:pt x="109427" y="8437"/>
                  <a:pt x="139183" y="38193"/>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4" name="Freeform 124"/>
          <p:cNvSpPr/>
          <p:nvPr/>
        </p:nvSpPr>
        <p:spPr>
          <a:xfrm>
            <a:off x="6812656" y="1597839"/>
            <a:ext cx="130175" cy="142875"/>
          </a:xfrm>
          <a:custGeom>
            <a:avLst/>
            <a:gdLst>
              <a:gd name="connsiteX0" fmla="*/ 139183 w 130175"/>
              <a:gd name="connsiteY0" fmla="*/ 38193 h 142875"/>
              <a:gd name="connsiteX1" fmla="*/ 139183 w 130175"/>
              <a:gd name="connsiteY1" fmla="*/ 145953 h 142875"/>
              <a:gd name="connsiteX2" fmla="*/ 31423 w 130175"/>
              <a:gd name="connsiteY2" fmla="*/ 145953 h 142875"/>
              <a:gd name="connsiteX3" fmla="*/ 31423 w 130175"/>
              <a:gd name="connsiteY3" fmla="*/ 38193 h 142875"/>
              <a:gd name="connsiteX4" fmla="*/ 139183 w 130175"/>
              <a:gd name="connsiteY4" fmla="*/ 38193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42875">
                <a:moveTo>
                  <a:pt x="139183" y="38193"/>
                </a:moveTo>
                <a:cubicBezTo>
                  <a:pt x="168939" y="67950"/>
                  <a:pt x="168939" y="116197"/>
                  <a:pt x="139183" y="145953"/>
                </a:cubicBezTo>
                <a:cubicBezTo>
                  <a:pt x="109427" y="175709"/>
                  <a:pt x="61179" y="175709"/>
                  <a:pt x="31423" y="145953"/>
                </a:cubicBezTo>
                <a:cubicBezTo>
                  <a:pt x="1667" y="116197"/>
                  <a:pt x="1667" y="67950"/>
                  <a:pt x="31423" y="38193"/>
                </a:cubicBezTo>
                <a:cubicBezTo>
                  <a:pt x="61179" y="8437"/>
                  <a:pt x="109427" y="8437"/>
                  <a:pt x="139183" y="38193"/>
                </a:cubicBezTo>
                <a:close/>
              </a:path>
            </a:pathLst>
          </a:custGeom>
          <a:solidFill>
            <a:srgbClr val="000000">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5" name="Freeform 125"/>
          <p:cNvSpPr/>
          <p:nvPr/>
        </p:nvSpPr>
        <p:spPr>
          <a:xfrm>
            <a:off x="8971656" y="2626538"/>
            <a:ext cx="130175" cy="130175"/>
          </a:xfrm>
          <a:custGeom>
            <a:avLst/>
            <a:gdLst>
              <a:gd name="connsiteX0" fmla="*/ 136361 w 130175"/>
              <a:gd name="connsiteY0" fmla="*/ 32549 h 130175"/>
              <a:gd name="connsiteX1" fmla="*/ 136361 w 130175"/>
              <a:gd name="connsiteY1" fmla="*/ 140308 h 130175"/>
              <a:gd name="connsiteX2" fmla="*/ 28601 w 130175"/>
              <a:gd name="connsiteY2" fmla="*/ 140308 h 130175"/>
              <a:gd name="connsiteX3" fmla="*/ 28601 w 130175"/>
              <a:gd name="connsiteY3" fmla="*/ 32549 h 130175"/>
              <a:gd name="connsiteX4" fmla="*/ 136361 w 130175"/>
              <a:gd name="connsiteY4" fmla="*/ 32549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36361" y="32549"/>
                </a:moveTo>
                <a:cubicBezTo>
                  <a:pt x="166117" y="62305"/>
                  <a:pt x="166117" y="110552"/>
                  <a:pt x="136361" y="140308"/>
                </a:cubicBezTo>
                <a:cubicBezTo>
                  <a:pt x="106605" y="170064"/>
                  <a:pt x="58358" y="170064"/>
                  <a:pt x="28601" y="140308"/>
                </a:cubicBezTo>
                <a:cubicBezTo>
                  <a:pt x="-1154" y="110552"/>
                  <a:pt x="-1154" y="62305"/>
                  <a:pt x="28601" y="32549"/>
                </a:cubicBezTo>
                <a:cubicBezTo>
                  <a:pt x="58358" y="2793"/>
                  <a:pt x="106605" y="2793"/>
                  <a:pt x="136361" y="32549"/>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6" name="Freeform 126"/>
          <p:cNvSpPr/>
          <p:nvPr/>
        </p:nvSpPr>
        <p:spPr>
          <a:xfrm>
            <a:off x="8971656" y="2626538"/>
            <a:ext cx="130175" cy="130175"/>
          </a:xfrm>
          <a:custGeom>
            <a:avLst/>
            <a:gdLst>
              <a:gd name="connsiteX0" fmla="*/ 136359 w 130175"/>
              <a:gd name="connsiteY0" fmla="*/ 32550 h 130175"/>
              <a:gd name="connsiteX1" fmla="*/ 136359 w 130175"/>
              <a:gd name="connsiteY1" fmla="*/ 140309 h 130175"/>
              <a:gd name="connsiteX2" fmla="*/ 28600 w 130175"/>
              <a:gd name="connsiteY2" fmla="*/ 140309 h 130175"/>
              <a:gd name="connsiteX3" fmla="*/ 28600 w 130175"/>
              <a:gd name="connsiteY3" fmla="*/ 32550 h 130175"/>
              <a:gd name="connsiteX4" fmla="*/ 136359 w 130175"/>
              <a:gd name="connsiteY4" fmla="*/ 32550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36359" y="32550"/>
                </a:moveTo>
                <a:cubicBezTo>
                  <a:pt x="166115" y="62306"/>
                  <a:pt x="166115" y="110553"/>
                  <a:pt x="136359" y="140309"/>
                </a:cubicBezTo>
                <a:cubicBezTo>
                  <a:pt x="106603" y="170065"/>
                  <a:pt x="58356" y="170065"/>
                  <a:pt x="28600" y="140309"/>
                </a:cubicBezTo>
                <a:cubicBezTo>
                  <a:pt x="-1155" y="110553"/>
                  <a:pt x="-1155" y="62306"/>
                  <a:pt x="28600" y="32550"/>
                </a:cubicBezTo>
                <a:cubicBezTo>
                  <a:pt x="58356" y="2794"/>
                  <a:pt x="106603" y="2794"/>
                  <a:pt x="136359" y="32550"/>
                </a:cubicBezTo>
                <a:close/>
              </a:path>
            </a:pathLst>
          </a:custGeom>
          <a:solidFill>
            <a:srgbClr val="000000">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7" name="Freeform 127"/>
          <p:cNvSpPr/>
          <p:nvPr/>
        </p:nvSpPr>
        <p:spPr>
          <a:xfrm>
            <a:off x="9924156" y="4722038"/>
            <a:ext cx="142875" cy="130175"/>
          </a:xfrm>
          <a:custGeom>
            <a:avLst/>
            <a:gdLst>
              <a:gd name="connsiteX0" fmla="*/ 145674 w 142875"/>
              <a:gd name="connsiteY0" fmla="*/ 32267 h 130175"/>
              <a:gd name="connsiteX1" fmla="*/ 145674 w 142875"/>
              <a:gd name="connsiteY1" fmla="*/ 140026 h 130175"/>
              <a:gd name="connsiteX2" fmla="*/ 37914 w 142875"/>
              <a:gd name="connsiteY2" fmla="*/ 140026 h 130175"/>
              <a:gd name="connsiteX3" fmla="*/ 37914 w 142875"/>
              <a:gd name="connsiteY3" fmla="*/ 32267 h 130175"/>
              <a:gd name="connsiteX4" fmla="*/ 145674 w 142875"/>
              <a:gd name="connsiteY4" fmla="*/ 32267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5674" y="32267"/>
                </a:moveTo>
                <a:cubicBezTo>
                  <a:pt x="175430" y="62022"/>
                  <a:pt x="175430" y="110270"/>
                  <a:pt x="145674" y="140026"/>
                </a:cubicBezTo>
                <a:cubicBezTo>
                  <a:pt x="115918" y="169782"/>
                  <a:pt x="67670" y="169782"/>
                  <a:pt x="37914" y="140026"/>
                </a:cubicBezTo>
                <a:cubicBezTo>
                  <a:pt x="8158" y="110270"/>
                  <a:pt x="8158" y="62022"/>
                  <a:pt x="37914" y="32267"/>
                </a:cubicBezTo>
                <a:cubicBezTo>
                  <a:pt x="67670" y="2510"/>
                  <a:pt x="115918" y="2510"/>
                  <a:pt x="145674" y="32267"/>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8" name="Freeform 128"/>
          <p:cNvSpPr/>
          <p:nvPr/>
        </p:nvSpPr>
        <p:spPr>
          <a:xfrm>
            <a:off x="9924156" y="4722038"/>
            <a:ext cx="142875" cy="130175"/>
          </a:xfrm>
          <a:custGeom>
            <a:avLst/>
            <a:gdLst>
              <a:gd name="connsiteX0" fmla="*/ 145674 w 142875"/>
              <a:gd name="connsiteY0" fmla="*/ 32267 h 130175"/>
              <a:gd name="connsiteX1" fmla="*/ 145674 w 142875"/>
              <a:gd name="connsiteY1" fmla="*/ 140026 h 130175"/>
              <a:gd name="connsiteX2" fmla="*/ 37915 w 142875"/>
              <a:gd name="connsiteY2" fmla="*/ 140026 h 130175"/>
              <a:gd name="connsiteX3" fmla="*/ 37915 w 142875"/>
              <a:gd name="connsiteY3" fmla="*/ 32267 h 130175"/>
              <a:gd name="connsiteX4" fmla="*/ 145674 w 142875"/>
              <a:gd name="connsiteY4" fmla="*/ 32267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5674" y="32267"/>
                </a:moveTo>
                <a:cubicBezTo>
                  <a:pt x="175430" y="62022"/>
                  <a:pt x="175430" y="110270"/>
                  <a:pt x="145674" y="140026"/>
                </a:cubicBezTo>
                <a:cubicBezTo>
                  <a:pt x="115918" y="169782"/>
                  <a:pt x="67671" y="169782"/>
                  <a:pt x="37915" y="140026"/>
                </a:cubicBezTo>
                <a:cubicBezTo>
                  <a:pt x="8159" y="110270"/>
                  <a:pt x="8159" y="62022"/>
                  <a:pt x="37915" y="32267"/>
                </a:cubicBezTo>
                <a:cubicBezTo>
                  <a:pt x="67671" y="2510"/>
                  <a:pt x="115918" y="2510"/>
                  <a:pt x="145674" y="32267"/>
                </a:cubicBezTo>
                <a:close/>
              </a:path>
            </a:pathLst>
          </a:custGeom>
          <a:solidFill>
            <a:srgbClr val="0000FF">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29" name="Freeform 129"/>
          <p:cNvSpPr/>
          <p:nvPr/>
        </p:nvSpPr>
        <p:spPr>
          <a:xfrm>
            <a:off x="9301856" y="1508938"/>
            <a:ext cx="142875" cy="142875"/>
          </a:xfrm>
          <a:custGeom>
            <a:avLst/>
            <a:gdLst>
              <a:gd name="connsiteX0" fmla="*/ 144828 w 142875"/>
              <a:gd name="connsiteY0" fmla="*/ 38193 h 142875"/>
              <a:gd name="connsiteX1" fmla="*/ 144828 w 142875"/>
              <a:gd name="connsiteY1" fmla="*/ 145953 h 142875"/>
              <a:gd name="connsiteX2" fmla="*/ 37069 w 142875"/>
              <a:gd name="connsiteY2" fmla="*/ 145953 h 142875"/>
              <a:gd name="connsiteX3" fmla="*/ 37069 w 142875"/>
              <a:gd name="connsiteY3" fmla="*/ 38193 h 142875"/>
              <a:gd name="connsiteX4" fmla="*/ 144828 w 142875"/>
              <a:gd name="connsiteY4" fmla="*/ 38193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4828" y="38193"/>
                </a:moveTo>
                <a:cubicBezTo>
                  <a:pt x="174584" y="67949"/>
                  <a:pt x="174584" y="116197"/>
                  <a:pt x="144828" y="145953"/>
                </a:cubicBezTo>
                <a:cubicBezTo>
                  <a:pt x="115072" y="175709"/>
                  <a:pt x="66824" y="175709"/>
                  <a:pt x="37069" y="145953"/>
                </a:cubicBezTo>
                <a:cubicBezTo>
                  <a:pt x="7300" y="116197"/>
                  <a:pt x="7300" y="67949"/>
                  <a:pt x="37069" y="38193"/>
                </a:cubicBezTo>
                <a:cubicBezTo>
                  <a:pt x="66824" y="8437"/>
                  <a:pt x="115072" y="8437"/>
                  <a:pt x="144828" y="38193"/>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0" name="Freeform 130"/>
          <p:cNvSpPr/>
          <p:nvPr/>
        </p:nvSpPr>
        <p:spPr>
          <a:xfrm>
            <a:off x="9301856" y="1508938"/>
            <a:ext cx="142875" cy="142875"/>
          </a:xfrm>
          <a:custGeom>
            <a:avLst/>
            <a:gdLst>
              <a:gd name="connsiteX0" fmla="*/ 144827 w 142875"/>
              <a:gd name="connsiteY0" fmla="*/ 38194 h 142875"/>
              <a:gd name="connsiteX1" fmla="*/ 144827 w 142875"/>
              <a:gd name="connsiteY1" fmla="*/ 145953 h 142875"/>
              <a:gd name="connsiteX2" fmla="*/ 37067 w 142875"/>
              <a:gd name="connsiteY2" fmla="*/ 145953 h 142875"/>
              <a:gd name="connsiteX3" fmla="*/ 37067 w 142875"/>
              <a:gd name="connsiteY3" fmla="*/ 38194 h 142875"/>
              <a:gd name="connsiteX4" fmla="*/ 144827 w 142875"/>
              <a:gd name="connsiteY4" fmla="*/ 38194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4827" y="38194"/>
                </a:moveTo>
                <a:cubicBezTo>
                  <a:pt x="174583" y="67950"/>
                  <a:pt x="174583" y="116197"/>
                  <a:pt x="144827" y="145953"/>
                </a:cubicBezTo>
                <a:cubicBezTo>
                  <a:pt x="115070" y="175709"/>
                  <a:pt x="66823" y="175709"/>
                  <a:pt x="37067" y="145953"/>
                </a:cubicBezTo>
                <a:cubicBezTo>
                  <a:pt x="7311" y="116197"/>
                  <a:pt x="7311" y="67950"/>
                  <a:pt x="37067" y="38194"/>
                </a:cubicBezTo>
                <a:cubicBezTo>
                  <a:pt x="66823" y="8437"/>
                  <a:pt x="115070" y="8437"/>
                  <a:pt x="144827" y="38194"/>
                </a:cubicBezTo>
                <a:close/>
              </a:path>
            </a:pathLst>
          </a:custGeom>
          <a:solidFill>
            <a:srgbClr val="000000">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1" name="Freeform 131"/>
          <p:cNvSpPr/>
          <p:nvPr/>
        </p:nvSpPr>
        <p:spPr>
          <a:xfrm>
            <a:off x="9835256" y="3058338"/>
            <a:ext cx="130175" cy="130175"/>
          </a:xfrm>
          <a:custGeom>
            <a:avLst/>
            <a:gdLst>
              <a:gd name="connsiteX0" fmla="*/ 139746 w 130175"/>
              <a:gd name="connsiteY0" fmla="*/ 34242 h 130175"/>
              <a:gd name="connsiteX1" fmla="*/ 139746 w 130175"/>
              <a:gd name="connsiteY1" fmla="*/ 142002 h 130175"/>
              <a:gd name="connsiteX2" fmla="*/ 31987 w 130175"/>
              <a:gd name="connsiteY2" fmla="*/ 142002 h 130175"/>
              <a:gd name="connsiteX3" fmla="*/ 31987 w 130175"/>
              <a:gd name="connsiteY3" fmla="*/ 34242 h 130175"/>
              <a:gd name="connsiteX4" fmla="*/ 139746 w 130175"/>
              <a:gd name="connsiteY4" fmla="*/ 34242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39746" y="34242"/>
                </a:moveTo>
                <a:cubicBezTo>
                  <a:pt x="169503" y="63999"/>
                  <a:pt x="169503" y="112246"/>
                  <a:pt x="139746" y="142002"/>
                </a:cubicBezTo>
                <a:cubicBezTo>
                  <a:pt x="109990" y="171758"/>
                  <a:pt x="61743" y="171758"/>
                  <a:pt x="31987" y="142002"/>
                </a:cubicBezTo>
                <a:cubicBezTo>
                  <a:pt x="2231" y="112246"/>
                  <a:pt x="2231" y="63999"/>
                  <a:pt x="31987" y="34242"/>
                </a:cubicBezTo>
                <a:cubicBezTo>
                  <a:pt x="61743" y="4486"/>
                  <a:pt x="109990" y="4486"/>
                  <a:pt x="139746" y="34242"/>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2" name="Freeform 132"/>
          <p:cNvSpPr/>
          <p:nvPr/>
        </p:nvSpPr>
        <p:spPr>
          <a:xfrm>
            <a:off x="9835256" y="3058338"/>
            <a:ext cx="130175" cy="130175"/>
          </a:xfrm>
          <a:custGeom>
            <a:avLst/>
            <a:gdLst>
              <a:gd name="connsiteX0" fmla="*/ 139747 w 130175"/>
              <a:gd name="connsiteY0" fmla="*/ 34243 h 130175"/>
              <a:gd name="connsiteX1" fmla="*/ 139747 w 130175"/>
              <a:gd name="connsiteY1" fmla="*/ 142002 h 130175"/>
              <a:gd name="connsiteX2" fmla="*/ 31987 w 130175"/>
              <a:gd name="connsiteY2" fmla="*/ 142002 h 130175"/>
              <a:gd name="connsiteX3" fmla="*/ 31987 w 130175"/>
              <a:gd name="connsiteY3" fmla="*/ 34243 h 130175"/>
              <a:gd name="connsiteX4" fmla="*/ 139747 w 130175"/>
              <a:gd name="connsiteY4" fmla="*/ 34243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39747" y="34243"/>
                </a:moveTo>
                <a:cubicBezTo>
                  <a:pt x="169503" y="63999"/>
                  <a:pt x="169503" y="112246"/>
                  <a:pt x="139747" y="142002"/>
                </a:cubicBezTo>
                <a:cubicBezTo>
                  <a:pt x="109991" y="171758"/>
                  <a:pt x="61743" y="171758"/>
                  <a:pt x="31987" y="142002"/>
                </a:cubicBezTo>
                <a:cubicBezTo>
                  <a:pt x="2232" y="112246"/>
                  <a:pt x="2232" y="63999"/>
                  <a:pt x="31987" y="34243"/>
                </a:cubicBezTo>
                <a:cubicBezTo>
                  <a:pt x="61743" y="4487"/>
                  <a:pt x="109991" y="4487"/>
                  <a:pt x="139747" y="34243"/>
                </a:cubicBezTo>
                <a:close/>
              </a:path>
            </a:pathLst>
          </a:custGeom>
          <a:solidFill>
            <a:srgbClr val="0000FE">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3" name="Freeform 133"/>
          <p:cNvSpPr/>
          <p:nvPr/>
        </p:nvSpPr>
        <p:spPr>
          <a:xfrm>
            <a:off x="7130156" y="3375838"/>
            <a:ext cx="142875" cy="130175"/>
          </a:xfrm>
          <a:custGeom>
            <a:avLst/>
            <a:gdLst>
              <a:gd name="connsiteX0" fmla="*/ 146803 w 142875"/>
              <a:gd name="connsiteY0" fmla="*/ 30574 h 130175"/>
              <a:gd name="connsiteX1" fmla="*/ 146803 w 142875"/>
              <a:gd name="connsiteY1" fmla="*/ 138333 h 130175"/>
              <a:gd name="connsiteX2" fmla="*/ 39043 w 142875"/>
              <a:gd name="connsiteY2" fmla="*/ 138333 h 130175"/>
              <a:gd name="connsiteX3" fmla="*/ 39043 w 142875"/>
              <a:gd name="connsiteY3" fmla="*/ 30574 h 130175"/>
              <a:gd name="connsiteX4" fmla="*/ 146803 w 142875"/>
              <a:gd name="connsiteY4" fmla="*/ 30574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6803" y="30574"/>
                </a:moveTo>
                <a:cubicBezTo>
                  <a:pt x="176559" y="60330"/>
                  <a:pt x="176559" y="108577"/>
                  <a:pt x="146803" y="138333"/>
                </a:cubicBezTo>
                <a:cubicBezTo>
                  <a:pt x="117046" y="168089"/>
                  <a:pt x="68799" y="168089"/>
                  <a:pt x="39043" y="138333"/>
                </a:cubicBezTo>
                <a:cubicBezTo>
                  <a:pt x="9287" y="108577"/>
                  <a:pt x="9287" y="60330"/>
                  <a:pt x="39043" y="30574"/>
                </a:cubicBezTo>
                <a:cubicBezTo>
                  <a:pt x="68799" y="818"/>
                  <a:pt x="117046" y="818"/>
                  <a:pt x="146803" y="30574"/>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4" name="Freeform 134"/>
          <p:cNvSpPr/>
          <p:nvPr/>
        </p:nvSpPr>
        <p:spPr>
          <a:xfrm>
            <a:off x="7130156" y="3375838"/>
            <a:ext cx="142875" cy="130175"/>
          </a:xfrm>
          <a:custGeom>
            <a:avLst/>
            <a:gdLst>
              <a:gd name="connsiteX0" fmla="*/ 146803 w 142875"/>
              <a:gd name="connsiteY0" fmla="*/ 30573 h 130175"/>
              <a:gd name="connsiteX1" fmla="*/ 146803 w 142875"/>
              <a:gd name="connsiteY1" fmla="*/ 138333 h 130175"/>
              <a:gd name="connsiteX2" fmla="*/ 39043 w 142875"/>
              <a:gd name="connsiteY2" fmla="*/ 138333 h 130175"/>
              <a:gd name="connsiteX3" fmla="*/ 39043 w 142875"/>
              <a:gd name="connsiteY3" fmla="*/ 30573 h 130175"/>
              <a:gd name="connsiteX4" fmla="*/ 146803 w 142875"/>
              <a:gd name="connsiteY4" fmla="*/ 30573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6803" y="30573"/>
                </a:moveTo>
                <a:cubicBezTo>
                  <a:pt x="176559" y="60330"/>
                  <a:pt x="176559" y="108577"/>
                  <a:pt x="146803" y="138333"/>
                </a:cubicBezTo>
                <a:cubicBezTo>
                  <a:pt x="117046" y="168089"/>
                  <a:pt x="68799" y="168089"/>
                  <a:pt x="39043" y="138333"/>
                </a:cubicBezTo>
                <a:cubicBezTo>
                  <a:pt x="9287" y="108577"/>
                  <a:pt x="9287" y="60330"/>
                  <a:pt x="39043" y="30573"/>
                </a:cubicBezTo>
                <a:cubicBezTo>
                  <a:pt x="68799" y="817"/>
                  <a:pt x="117046" y="817"/>
                  <a:pt x="146803" y="30573"/>
                </a:cubicBezTo>
                <a:close/>
              </a:path>
            </a:pathLst>
          </a:custGeom>
          <a:solidFill>
            <a:srgbClr val="000000">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5" name="Freeform 135"/>
          <p:cNvSpPr/>
          <p:nvPr/>
        </p:nvSpPr>
        <p:spPr>
          <a:xfrm>
            <a:off x="8755756" y="2080438"/>
            <a:ext cx="130175" cy="130175"/>
          </a:xfrm>
          <a:custGeom>
            <a:avLst/>
            <a:gdLst>
              <a:gd name="connsiteX0" fmla="*/ 142288 w 130175"/>
              <a:gd name="connsiteY0" fmla="*/ 30009 h 130175"/>
              <a:gd name="connsiteX1" fmla="*/ 142288 w 130175"/>
              <a:gd name="connsiteY1" fmla="*/ 137768 h 130175"/>
              <a:gd name="connsiteX2" fmla="*/ 34528 w 130175"/>
              <a:gd name="connsiteY2" fmla="*/ 137768 h 130175"/>
              <a:gd name="connsiteX3" fmla="*/ 34528 w 130175"/>
              <a:gd name="connsiteY3" fmla="*/ 30009 h 130175"/>
              <a:gd name="connsiteX4" fmla="*/ 142288 w 130175"/>
              <a:gd name="connsiteY4" fmla="*/ 30009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42288" y="30009"/>
                </a:moveTo>
                <a:cubicBezTo>
                  <a:pt x="172044" y="59765"/>
                  <a:pt x="172044" y="108012"/>
                  <a:pt x="142288" y="137768"/>
                </a:cubicBezTo>
                <a:cubicBezTo>
                  <a:pt x="112531" y="167524"/>
                  <a:pt x="64284" y="167524"/>
                  <a:pt x="34528" y="137768"/>
                </a:cubicBezTo>
                <a:cubicBezTo>
                  <a:pt x="4772" y="108012"/>
                  <a:pt x="4772" y="59765"/>
                  <a:pt x="34528" y="30009"/>
                </a:cubicBezTo>
                <a:cubicBezTo>
                  <a:pt x="64284" y="253"/>
                  <a:pt x="112531" y="253"/>
                  <a:pt x="142288" y="30009"/>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6" name="Freeform 136"/>
          <p:cNvSpPr/>
          <p:nvPr/>
        </p:nvSpPr>
        <p:spPr>
          <a:xfrm>
            <a:off x="8755756" y="2080438"/>
            <a:ext cx="130175" cy="130175"/>
          </a:xfrm>
          <a:custGeom>
            <a:avLst/>
            <a:gdLst>
              <a:gd name="connsiteX0" fmla="*/ 142287 w 130175"/>
              <a:gd name="connsiteY0" fmla="*/ 30009 h 130175"/>
              <a:gd name="connsiteX1" fmla="*/ 142287 w 130175"/>
              <a:gd name="connsiteY1" fmla="*/ 137769 h 130175"/>
              <a:gd name="connsiteX2" fmla="*/ 34527 w 130175"/>
              <a:gd name="connsiteY2" fmla="*/ 137769 h 130175"/>
              <a:gd name="connsiteX3" fmla="*/ 34527 w 130175"/>
              <a:gd name="connsiteY3" fmla="*/ 30009 h 130175"/>
              <a:gd name="connsiteX4" fmla="*/ 142287 w 130175"/>
              <a:gd name="connsiteY4" fmla="*/ 30009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42287" y="30009"/>
                </a:moveTo>
                <a:cubicBezTo>
                  <a:pt x="172043" y="59766"/>
                  <a:pt x="172043" y="108013"/>
                  <a:pt x="142287" y="137769"/>
                </a:cubicBezTo>
                <a:cubicBezTo>
                  <a:pt x="112531" y="167525"/>
                  <a:pt x="64283" y="167525"/>
                  <a:pt x="34527" y="137769"/>
                </a:cubicBezTo>
                <a:cubicBezTo>
                  <a:pt x="4771" y="108013"/>
                  <a:pt x="4771" y="59766"/>
                  <a:pt x="34527" y="30009"/>
                </a:cubicBezTo>
                <a:cubicBezTo>
                  <a:pt x="64283" y="253"/>
                  <a:pt x="112531" y="253"/>
                  <a:pt x="142287" y="30009"/>
                </a:cubicBezTo>
                <a:close/>
              </a:path>
            </a:pathLst>
          </a:custGeom>
          <a:solidFill>
            <a:srgbClr val="0000FF">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7" name="Freeform 137"/>
          <p:cNvSpPr/>
          <p:nvPr/>
        </p:nvSpPr>
        <p:spPr>
          <a:xfrm>
            <a:off x="7892156" y="2182038"/>
            <a:ext cx="130175" cy="142875"/>
          </a:xfrm>
          <a:custGeom>
            <a:avLst/>
            <a:gdLst>
              <a:gd name="connsiteX0" fmla="*/ 141159 w 130175"/>
              <a:gd name="connsiteY0" fmla="*/ 36781 h 142875"/>
              <a:gd name="connsiteX1" fmla="*/ 141159 w 130175"/>
              <a:gd name="connsiteY1" fmla="*/ 144540 h 142875"/>
              <a:gd name="connsiteX2" fmla="*/ 33399 w 130175"/>
              <a:gd name="connsiteY2" fmla="*/ 144540 h 142875"/>
              <a:gd name="connsiteX3" fmla="*/ 33399 w 130175"/>
              <a:gd name="connsiteY3" fmla="*/ 36781 h 142875"/>
              <a:gd name="connsiteX4" fmla="*/ 141159 w 130175"/>
              <a:gd name="connsiteY4" fmla="*/ 36781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42875">
                <a:moveTo>
                  <a:pt x="141159" y="36781"/>
                </a:moveTo>
                <a:cubicBezTo>
                  <a:pt x="170915" y="66537"/>
                  <a:pt x="170915" y="114785"/>
                  <a:pt x="141159" y="144540"/>
                </a:cubicBezTo>
                <a:cubicBezTo>
                  <a:pt x="111403" y="174297"/>
                  <a:pt x="63155" y="174297"/>
                  <a:pt x="33399" y="144540"/>
                </a:cubicBezTo>
                <a:cubicBezTo>
                  <a:pt x="3643" y="114785"/>
                  <a:pt x="3643" y="66537"/>
                  <a:pt x="33399" y="36781"/>
                </a:cubicBezTo>
                <a:cubicBezTo>
                  <a:pt x="63155" y="7025"/>
                  <a:pt x="111403" y="7025"/>
                  <a:pt x="141159" y="36781"/>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8" name="Freeform 138"/>
          <p:cNvSpPr/>
          <p:nvPr/>
        </p:nvSpPr>
        <p:spPr>
          <a:xfrm>
            <a:off x="7892156" y="2182038"/>
            <a:ext cx="130175" cy="142875"/>
          </a:xfrm>
          <a:custGeom>
            <a:avLst/>
            <a:gdLst>
              <a:gd name="connsiteX0" fmla="*/ 141158 w 130175"/>
              <a:gd name="connsiteY0" fmla="*/ 36783 h 142875"/>
              <a:gd name="connsiteX1" fmla="*/ 141158 w 130175"/>
              <a:gd name="connsiteY1" fmla="*/ 144542 h 142875"/>
              <a:gd name="connsiteX2" fmla="*/ 33398 w 130175"/>
              <a:gd name="connsiteY2" fmla="*/ 144542 h 142875"/>
              <a:gd name="connsiteX3" fmla="*/ 33398 w 130175"/>
              <a:gd name="connsiteY3" fmla="*/ 36783 h 142875"/>
              <a:gd name="connsiteX4" fmla="*/ 141158 w 130175"/>
              <a:gd name="connsiteY4" fmla="*/ 36783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42875">
                <a:moveTo>
                  <a:pt x="141158" y="36783"/>
                </a:moveTo>
                <a:cubicBezTo>
                  <a:pt x="170914" y="66539"/>
                  <a:pt x="170914" y="114786"/>
                  <a:pt x="141158" y="144542"/>
                </a:cubicBezTo>
                <a:cubicBezTo>
                  <a:pt x="111401" y="174298"/>
                  <a:pt x="63154" y="174298"/>
                  <a:pt x="33398" y="144542"/>
                </a:cubicBezTo>
                <a:cubicBezTo>
                  <a:pt x="3642" y="114786"/>
                  <a:pt x="3642" y="66539"/>
                  <a:pt x="33398" y="36783"/>
                </a:cubicBezTo>
                <a:cubicBezTo>
                  <a:pt x="63154" y="7027"/>
                  <a:pt x="111401" y="7027"/>
                  <a:pt x="141158" y="36783"/>
                </a:cubicBezTo>
                <a:close/>
              </a:path>
            </a:pathLst>
          </a:custGeom>
          <a:solidFill>
            <a:srgbClr val="00005A">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39" name="Freeform 139"/>
          <p:cNvSpPr/>
          <p:nvPr/>
        </p:nvSpPr>
        <p:spPr>
          <a:xfrm>
            <a:off x="8425556" y="3477438"/>
            <a:ext cx="142875" cy="142875"/>
          </a:xfrm>
          <a:custGeom>
            <a:avLst/>
            <a:gdLst>
              <a:gd name="connsiteX0" fmla="*/ 147368 w 142875"/>
              <a:gd name="connsiteY0" fmla="*/ 37346 h 142875"/>
              <a:gd name="connsiteX1" fmla="*/ 147368 w 142875"/>
              <a:gd name="connsiteY1" fmla="*/ 145106 h 142875"/>
              <a:gd name="connsiteX2" fmla="*/ 39608 w 142875"/>
              <a:gd name="connsiteY2" fmla="*/ 145106 h 142875"/>
              <a:gd name="connsiteX3" fmla="*/ 39608 w 142875"/>
              <a:gd name="connsiteY3" fmla="*/ 37346 h 142875"/>
              <a:gd name="connsiteX4" fmla="*/ 147368 w 142875"/>
              <a:gd name="connsiteY4" fmla="*/ 37346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7368" y="37346"/>
                </a:moveTo>
                <a:cubicBezTo>
                  <a:pt x="177124" y="67102"/>
                  <a:pt x="177124" y="115350"/>
                  <a:pt x="147368" y="145106"/>
                </a:cubicBezTo>
                <a:cubicBezTo>
                  <a:pt x="117612" y="174862"/>
                  <a:pt x="69364" y="174862"/>
                  <a:pt x="39608" y="145106"/>
                </a:cubicBezTo>
                <a:cubicBezTo>
                  <a:pt x="9852" y="115350"/>
                  <a:pt x="9852" y="67102"/>
                  <a:pt x="39608" y="37346"/>
                </a:cubicBezTo>
                <a:cubicBezTo>
                  <a:pt x="69364" y="7591"/>
                  <a:pt x="117612" y="7591"/>
                  <a:pt x="147368" y="37346"/>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0" name="Freeform 140"/>
          <p:cNvSpPr/>
          <p:nvPr/>
        </p:nvSpPr>
        <p:spPr>
          <a:xfrm>
            <a:off x="8425556" y="3477438"/>
            <a:ext cx="142875" cy="142875"/>
          </a:xfrm>
          <a:custGeom>
            <a:avLst/>
            <a:gdLst>
              <a:gd name="connsiteX0" fmla="*/ 147367 w 142875"/>
              <a:gd name="connsiteY0" fmla="*/ 37346 h 142875"/>
              <a:gd name="connsiteX1" fmla="*/ 147367 w 142875"/>
              <a:gd name="connsiteY1" fmla="*/ 145106 h 142875"/>
              <a:gd name="connsiteX2" fmla="*/ 39608 w 142875"/>
              <a:gd name="connsiteY2" fmla="*/ 145106 h 142875"/>
              <a:gd name="connsiteX3" fmla="*/ 39608 w 142875"/>
              <a:gd name="connsiteY3" fmla="*/ 37346 h 142875"/>
              <a:gd name="connsiteX4" fmla="*/ 147367 w 142875"/>
              <a:gd name="connsiteY4" fmla="*/ 37346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42875">
                <a:moveTo>
                  <a:pt x="147367" y="37346"/>
                </a:moveTo>
                <a:cubicBezTo>
                  <a:pt x="177123" y="67102"/>
                  <a:pt x="177123" y="115349"/>
                  <a:pt x="147367" y="145106"/>
                </a:cubicBezTo>
                <a:cubicBezTo>
                  <a:pt x="117611" y="174862"/>
                  <a:pt x="69363" y="174862"/>
                  <a:pt x="39608" y="145106"/>
                </a:cubicBezTo>
                <a:cubicBezTo>
                  <a:pt x="9851" y="115349"/>
                  <a:pt x="9851" y="67102"/>
                  <a:pt x="39608" y="37346"/>
                </a:cubicBezTo>
                <a:cubicBezTo>
                  <a:pt x="69363" y="7590"/>
                  <a:pt x="117611" y="7590"/>
                  <a:pt x="147367" y="37346"/>
                </a:cubicBezTo>
                <a:close/>
              </a:path>
            </a:pathLst>
          </a:custGeom>
          <a:solidFill>
            <a:srgbClr val="000000">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1" name="Freeform 141"/>
          <p:cNvSpPr/>
          <p:nvPr/>
        </p:nvSpPr>
        <p:spPr>
          <a:xfrm>
            <a:off x="9187556" y="4036239"/>
            <a:ext cx="130175" cy="130175"/>
          </a:xfrm>
          <a:custGeom>
            <a:avLst/>
            <a:gdLst>
              <a:gd name="connsiteX0" fmla="*/ 137208 w 130175"/>
              <a:gd name="connsiteY0" fmla="*/ 29445 h 130175"/>
              <a:gd name="connsiteX1" fmla="*/ 137208 w 130175"/>
              <a:gd name="connsiteY1" fmla="*/ 137204 h 130175"/>
              <a:gd name="connsiteX2" fmla="*/ 29448 w 130175"/>
              <a:gd name="connsiteY2" fmla="*/ 137204 h 130175"/>
              <a:gd name="connsiteX3" fmla="*/ 29448 w 130175"/>
              <a:gd name="connsiteY3" fmla="*/ 29445 h 130175"/>
              <a:gd name="connsiteX4" fmla="*/ 137208 w 130175"/>
              <a:gd name="connsiteY4" fmla="*/ 29445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37208" y="29445"/>
                </a:moveTo>
                <a:cubicBezTo>
                  <a:pt x="166964" y="59201"/>
                  <a:pt x="166964" y="107448"/>
                  <a:pt x="137208" y="137204"/>
                </a:cubicBezTo>
                <a:cubicBezTo>
                  <a:pt x="107452" y="166960"/>
                  <a:pt x="59205" y="166960"/>
                  <a:pt x="29448" y="137204"/>
                </a:cubicBezTo>
                <a:cubicBezTo>
                  <a:pt x="-306" y="107448"/>
                  <a:pt x="-306" y="59201"/>
                  <a:pt x="29448" y="29445"/>
                </a:cubicBezTo>
                <a:cubicBezTo>
                  <a:pt x="59205" y="-310"/>
                  <a:pt x="107452" y="-310"/>
                  <a:pt x="137208" y="29445"/>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2" name="Freeform 142"/>
          <p:cNvSpPr/>
          <p:nvPr/>
        </p:nvSpPr>
        <p:spPr>
          <a:xfrm>
            <a:off x="9187556" y="4036239"/>
            <a:ext cx="130175" cy="130175"/>
          </a:xfrm>
          <a:custGeom>
            <a:avLst/>
            <a:gdLst>
              <a:gd name="connsiteX0" fmla="*/ 137207 w 130175"/>
              <a:gd name="connsiteY0" fmla="*/ 29444 h 130175"/>
              <a:gd name="connsiteX1" fmla="*/ 137207 w 130175"/>
              <a:gd name="connsiteY1" fmla="*/ 137204 h 130175"/>
              <a:gd name="connsiteX2" fmla="*/ 29447 w 130175"/>
              <a:gd name="connsiteY2" fmla="*/ 137204 h 130175"/>
              <a:gd name="connsiteX3" fmla="*/ 29447 w 130175"/>
              <a:gd name="connsiteY3" fmla="*/ 29444 h 130175"/>
              <a:gd name="connsiteX4" fmla="*/ 137207 w 130175"/>
              <a:gd name="connsiteY4" fmla="*/ 29444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37207" y="29444"/>
                </a:moveTo>
                <a:cubicBezTo>
                  <a:pt x="166963" y="59200"/>
                  <a:pt x="166963" y="107448"/>
                  <a:pt x="137207" y="137204"/>
                </a:cubicBezTo>
                <a:cubicBezTo>
                  <a:pt x="107451" y="166960"/>
                  <a:pt x="59203" y="166960"/>
                  <a:pt x="29447" y="137204"/>
                </a:cubicBezTo>
                <a:cubicBezTo>
                  <a:pt x="-308" y="107448"/>
                  <a:pt x="-308" y="59200"/>
                  <a:pt x="29447" y="29444"/>
                </a:cubicBezTo>
                <a:cubicBezTo>
                  <a:pt x="59203" y="-311"/>
                  <a:pt x="107451" y="-311"/>
                  <a:pt x="137207" y="29444"/>
                </a:cubicBezTo>
                <a:close/>
              </a:path>
            </a:pathLst>
          </a:custGeom>
          <a:solidFill>
            <a:srgbClr val="000021">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3" name="Freeform 143"/>
          <p:cNvSpPr/>
          <p:nvPr/>
        </p:nvSpPr>
        <p:spPr>
          <a:xfrm>
            <a:off x="6812656" y="3909238"/>
            <a:ext cx="130175" cy="142875"/>
          </a:xfrm>
          <a:custGeom>
            <a:avLst/>
            <a:gdLst>
              <a:gd name="connsiteX0" fmla="*/ 141441 w 130175"/>
              <a:gd name="connsiteY0" fmla="*/ 36781 h 142875"/>
              <a:gd name="connsiteX1" fmla="*/ 141441 w 130175"/>
              <a:gd name="connsiteY1" fmla="*/ 144541 h 142875"/>
              <a:gd name="connsiteX2" fmla="*/ 33681 w 130175"/>
              <a:gd name="connsiteY2" fmla="*/ 144541 h 142875"/>
              <a:gd name="connsiteX3" fmla="*/ 33681 w 130175"/>
              <a:gd name="connsiteY3" fmla="*/ 36781 h 142875"/>
              <a:gd name="connsiteX4" fmla="*/ 141441 w 130175"/>
              <a:gd name="connsiteY4" fmla="*/ 36781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42875">
                <a:moveTo>
                  <a:pt x="141441" y="36781"/>
                </a:moveTo>
                <a:cubicBezTo>
                  <a:pt x="171197" y="66537"/>
                  <a:pt x="171197" y="114785"/>
                  <a:pt x="141441" y="144541"/>
                </a:cubicBezTo>
                <a:cubicBezTo>
                  <a:pt x="111685" y="174297"/>
                  <a:pt x="63437" y="174297"/>
                  <a:pt x="33681" y="144541"/>
                </a:cubicBezTo>
                <a:cubicBezTo>
                  <a:pt x="3925" y="114785"/>
                  <a:pt x="3925" y="66537"/>
                  <a:pt x="33681" y="36781"/>
                </a:cubicBezTo>
                <a:cubicBezTo>
                  <a:pt x="63437" y="7025"/>
                  <a:pt x="111685" y="7025"/>
                  <a:pt x="141441" y="36781"/>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4" name="Freeform 144"/>
          <p:cNvSpPr/>
          <p:nvPr/>
        </p:nvSpPr>
        <p:spPr>
          <a:xfrm>
            <a:off x="6812656" y="3909238"/>
            <a:ext cx="130175" cy="142875"/>
          </a:xfrm>
          <a:custGeom>
            <a:avLst/>
            <a:gdLst>
              <a:gd name="connsiteX0" fmla="*/ 141441 w 130175"/>
              <a:gd name="connsiteY0" fmla="*/ 36782 h 142875"/>
              <a:gd name="connsiteX1" fmla="*/ 141441 w 130175"/>
              <a:gd name="connsiteY1" fmla="*/ 144542 h 142875"/>
              <a:gd name="connsiteX2" fmla="*/ 33681 w 130175"/>
              <a:gd name="connsiteY2" fmla="*/ 144542 h 142875"/>
              <a:gd name="connsiteX3" fmla="*/ 33681 w 130175"/>
              <a:gd name="connsiteY3" fmla="*/ 36782 h 142875"/>
              <a:gd name="connsiteX4" fmla="*/ 141441 w 130175"/>
              <a:gd name="connsiteY4" fmla="*/ 36782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42875">
                <a:moveTo>
                  <a:pt x="141441" y="36782"/>
                </a:moveTo>
                <a:cubicBezTo>
                  <a:pt x="171197" y="66538"/>
                  <a:pt x="171197" y="114786"/>
                  <a:pt x="141441" y="144542"/>
                </a:cubicBezTo>
                <a:cubicBezTo>
                  <a:pt x="111685" y="174298"/>
                  <a:pt x="63437" y="174298"/>
                  <a:pt x="33681" y="144542"/>
                </a:cubicBezTo>
                <a:cubicBezTo>
                  <a:pt x="3925" y="114786"/>
                  <a:pt x="3925" y="66538"/>
                  <a:pt x="33681" y="36782"/>
                </a:cubicBezTo>
                <a:cubicBezTo>
                  <a:pt x="63437" y="7026"/>
                  <a:pt x="111685" y="7026"/>
                  <a:pt x="141441" y="36782"/>
                </a:cubicBezTo>
                <a:close/>
              </a:path>
            </a:pathLst>
          </a:custGeom>
          <a:solidFill>
            <a:srgbClr val="0000FF">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5" name="Freeform 145"/>
          <p:cNvSpPr/>
          <p:nvPr/>
        </p:nvSpPr>
        <p:spPr>
          <a:xfrm>
            <a:off x="9720956" y="2512239"/>
            <a:ext cx="142875" cy="130175"/>
          </a:xfrm>
          <a:custGeom>
            <a:avLst/>
            <a:gdLst>
              <a:gd name="connsiteX0" fmla="*/ 145956 w 142875"/>
              <a:gd name="connsiteY0" fmla="*/ 31702 h 130175"/>
              <a:gd name="connsiteX1" fmla="*/ 145956 w 142875"/>
              <a:gd name="connsiteY1" fmla="*/ 139462 h 130175"/>
              <a:gd name="connsiteX2" fmla="*/ 38196 w 142875"/>
              <a:gd name="connsiteY2" fmla="*/ 139462 h 130175"/>
              <a:gd name="connsiteX3" fmla="*/ 38196 w 142875"/>
              <a:gd name="connsiteY3" fmla="*/ 31702 h 130175"/>
              <a:gd name="connsiteX4" fmla="*/ 145956 w 142875"/>
              <a:gd name="connsiteY4" fmla="*/ 31702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5956" y="31702"/>
                </a:moveTo>
                <a:cubicBezTo>
                  <a:pt x="175712" y="61458"/>
                  <a:pt x="175712" y="109706"/>
                  <a:pt x="145956" y="139462"/>
                </a:cubicBezTo>
                <a:cubicBezTo>
                  <a:pt x="116200" y="169218"/>
                  <a:pt x="67952" y="169218"/>
                  <a:pt x="38196" y="139462"/>
                </a:cubicBezTo>
                <a:cubicBezTo>
                  <a:pt x="8440" y="109706"/>
                  <a:pt x="8440" y="61458"/>
                  <a:pt x="38196" y="31702"/>
                </a:cubicBezTo>
                <a:cubicBezTo>
                  <a:pt x="67952" y="1946"/>
                  <a:pt x="116200" y="1946"/>
                  <a:pt x="145956" y="31702"/>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6" name="Freeform 146"/>
          <p:cNvSpPr/>
          <p:nvPr/>
        </p:nvSpPr>
        <p:spPr>
          <a:xfrm>
            <a:off x="9720956" y="2512239"/>
            <a:ext cx="142875" cy="130175"/>
          </a:xfrm>
          <a:custGeom>
            <a:avLst/>
            <a:gdLst>
              <a:gd name="connsiteX0" fmla="*/ 145956 w 142875"/>
              <a:gd name="connsiteY0" fmla="*/ 31702 h 130175"/>
              <a:gd name="connsiteX1" fmla="*/ 145956 w 142875"/>
              <a:gd name="connsiteY1" fmla="*/ 139462 h 130175"/>
              <a:gd name="connsiteX2" fmla="*/ 38196 w 142875"/>
              <a:gd name="connsiteY2" fmla="*/ 139462 h 130175"/>
              <a:gd name="connsiteX3" fmla="*/ 38196 w 142875"/>
              <a:gd name="connsiteY3" fmla="*/ 31702 h 130175"/>
              <a:gd name="connsiteX4" fmla="*/ 145956 w 142875"/>
              <a:gd name="connsiteY4" fmla="*/ 31702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5956" y="31702"/>
                </a:moveTo>
                <a:cubicBezTo>
                  <a:pt x="175712" y="61459"/>
                  <a:pt x="175712" y="109706"/>
                  <a:pt x="145956" y="139462"/>
                </a:cubicBezTo>
                <a:cubicBezTo>
                  <a:pt x="116200" y="169218"/>
                  <a:pt x="67952" y="169218"/>
                  <a:pt x="38196" y="139462"/>
                </a:cubicBezTo>
                <a:cubicBezTo>
                  <a:pt x="8440" y="109706"/>
                  <a:pt x="8440" y="61459"/>
                  <a:pt x="38196" y="31702"/>
                </a:cubicBezTo>
                <a:cubicBezTo>
                  <a:pt x="67952" y="1946"/>
                  <a:pt x="116200" y="1946"/>
                  <a:pt x="145956" y="31702"/>
                </a:cubicBezTo>
                <a:close/>
              </a:path>
            </a:pathLst>
          </a:custGeom>
          <a:solidFill>
            <a:srgbClr val="0000FF">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7" name="Freeform 147"/>
          <p:cNvSpPr/>
          <p:nvPr/>
        </p:nvSpPr>
        <p:spPr>
          <a:xfrm>
            <a:off x="7676256" y="4455338"/>
            <a:ext cx="130175" cy="130175"/>
          </a:xfrm>
          <a:custGeom>
            <a:avLst/>
            <a:gdLst>
              <a:gd name="connsiteX0" fmla="*/ 142570 w 130175"/>
              <a:gd name="connsiteY0" fmla="*/ 30291 h 130175"/>
              <a:gd name="connsiteX1" fmla="*/ 142570 w 130175"/>
              <a:gd name="connsiteY1" fmla="*/ 138051 h 130175"/>
              <a:gd name="connsiteX2" fmla="*/ 34810 w 130175"/>
              <a:gd name="connsiteY2" fmla="*/ 138051 h 130175"/>
              <a:gd name="connsiteX3" fmla="*/ 34810 w 130175"/>
              <a:gd name="connsiteY3" fmla="*/ 30291 h 130175"/>
              <a:gd name="connsiteX4" fmla="*/ 142570 w 130175"/>
              <a:gd name="connsiteY4" fmla="*/ 30291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42570" y="30291"/>
                </a:moveTo>
                <a:cubicBezTo>
                  <a:pt x="172326" y="60048"/>
                  <a:pt x="172326" y="108295"/>
                  <a:pt x="142570" y="138051"/>
                </a:cubicBezTo>
                <a:cubicBezTo>
                  <a:pt x="112814" y="167807"/>
                  <a:pt x="64566" y="167807"/>
                  <a:pt x="34810" y="138051"/>
                </a:cubicBezTo>
                <a:cubicBezTo>
                  <a:pt x="5054" y="108295"/>
                  <a:pt x="5054" y="60048"/>
                  <a:pt x="34810" y="30291"/>
                </a:cubicBezTo>
                <a:cubicBezTo>
                  <a:pt x="64566" y="536"/>
                  <a:pt x="112814" y="536"/>
                  <a:pt x="142570" y="30291"/>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8" name="Freeform 148"/>
          <p:cNvSpPr/>
          <p:nvPr/>
        </p:nvSpPr>
        <p:spPr>
          <a:xfrm>
            <a:off x="7676256" y="4455338"/>
            <a:ext cx="130175" cy="130175"/>
          </a:xfrm>
          <a:custGeom>
            <a:avLst/>
            <a:gdLst>
              <a:gd name="connsiteX0" fmla="*/ 142569 w 130175"/>
              <a:gd name="connsiteY0" fmla="*/ 30291 h 130175"/>
              <a:gd name="connsiteX1" fmla="*/ 142569 w 130175"/>
              <a:gd name="connsiteY1" fmla="*/ 138051 h 130175"/>
              <a:gd name="connsiteX2" fmla="*/ 34809 w 130175"/>
              <a:gd name="connsiteY2" fmla="*/ 138051 h 130175"/>
              <a:gd name="connsiteX3" fmla="*/ 34809 w 130175"/>
              <a:gd name="connsiteY3" fmla="*/ 30291 h 130175"/>
              <a:gd name="connsiteX4" fmla="*/ 142569 w 130175"/>
              <a:gd name="connsiteY4" fmla="*/ 30291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75" h="130175">
                <a:moveTo>
                  <a:pt x="142569" y="30291"/>
                </a:moveTo>
                <a:cubicBezTo>
                  <a:pt x="172325" y="60048"/>
                  <a:pt x="172325" y="108295"/>
                  <a:pt x="142569" y="138051"/>
                </a:cubicBezTo>
                <a:cubicBezTo>
                  <a:pt x="112812" y="167807"/>
                  <a:pt x="64565" y="167807"/>
                  <a:pt x="34809" y="138051"/>
                </a:cubicBezTo>
                <a:cubicBezTo>
                  <a:pt x="5053" y="108295"/>
                  <a:pt x="5053" y="60048"/>
                  <a:pt x="34809" y="30291"/>
                </a:cubicBezTo>
                <a:cubicBezTo>
                  <a:pt x="64565" y="536"/>
                  <a:pt x="112812" y="536"/>
                  <a:pt x="142569" y="30291"/>
                </a:cubicBezTo>
                <a:close/>
              </a:path>
            </a:pathLst>
          </a:custGeom>
          <a:solidFill>
            <a:srgbClr val="0000B0">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49" name="Freeform 149"/>
          <p:cNvSpPr/>
          <p:nvPr/>
        </p:nvSpPr>
        <p:spPr>
          <a:xfrm>
            <a:off x="9619356" y="1432738"/>
            <a:ext cx="142875" cy="130175"/>
          </a:xfrm>
          <a:custGeom>
            <a:avLst/>
            <a:gdLst>
              <a:gd name="connsiteX0" fmla="*/ 145956 w 142875"/>
              <a:gd name="connsiteY0" fmla="*/ 29726 h 130175"/>
              <a:gd name="connsiteX1" fmla="*/ 145956 w 142875"/>
              <a:gd name="connsiteY1" fmla="*/ 137486 h 130175"/>
              <a:gd name="connsiteX2" fmla="*/ 38196 w 142875"/>
              <a:gd name="connsiteY2" fmla="*/ 137486 h 130175"/>
              <a:gd name="connsiteX3" fmla="*/ 38196 w 142875"/>
              <a:gd name="connsiteY3" fmla="*/ 29726 h 130175"/>
              <a:gd name="connsiteX4" fmla="*/ 145956 w 142875"/>
              <a:gd name="connsiteY4" fmla="*/ 29726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5956" y="29726"/>
                </a:moveTo>
                <a:cubicBezTo>
                  <a:pt x="175712" y="59482"/>
                  <a:pt x="175712" y="107730"/>
                  <a:pt x="145956" y="137486"/>
                </a:cubicBezTo>
                <a:cubicBezTo>
                  <a:pt x="116199" y="167242"/>
                  <a:pt x="67952" y="167242"/>
                  <a:pt x="38196" y="137486"/>
                </a:cubicBezTo>
                <a:cubicBezTo>
                  <a:pt x="8440" y="107730"/>
                  <a:pt x="8440" y="59482"/>
                  <a:pt x="38196" y="29726"/>
                </a:cubicBezTo>
                <a:cubicBezTo>
                  <a:pt x="67952" y="-29"/>
                  <a:pt x="116199" y="-29"/>
                  <a:pt x="145956" y="29726"/>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50" name="Freeform 150"/>
          <p:cNvSpPr/>
          <p:nvPr/>
        </p:nvSpPr>
        <p:spPr>
          <a:xfrm>
            <a:off x="9619356" y="1432738"/>
            <a:ext cx="142875" cy="130175"/>
          </a:xfrm>
          <a:custGeom>
            <a:avLst/>
            <a:gdLst>
              <a:gd name="connsiteX0" fmla="*/ 145956 w 142875"/>
              <a:gd name="connsiteY0" fmla="*/ 29727 h 130175"/>
              <a:gd name="connsiteX1" fmla="*/ 145956 w 142875"/>
              <a:gd name="connsiteY1" fmla="*/ 137486 h 130175"/>
              <a:gd name="connsiteX2" fmla="*/ 38196 w 142875"/>
              <a:gd name="connsiteY2" fmla="*/ 137486 h 130175"/>
              <a:gd name="connsiteX3" fmla="*/ 38196 w 142875"/>
              <a:gd name="connsiteY3" fmla="*/ 29727 h 130175"/>
              <a:gd name="connsiteX4" fmla="*/ 145956 w 142875"/>
              <a:gd name="connsiteY4" fmla="*/ 29727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5956" y="29727"/>
                </a:moveTo>
                <a:cubicBezTo>
                  <a:pt x="175712" y="59483"/>
                  <a:pt x="175712" y="107730"/>
                  <a:pt x="145956" y="137486"/>
                </a:cubicBezTo>
                <a:cubicBezTo>
                  <a:pt x="116199" y="167242"/>
                  <a:pt x="67952" y="167242"/>
                  <a:pt x="38196" y="137486"/>
                </a:cubicBezTo>
                <a:cubicBezTo>
                  <a:pt x="8440" y="107730"/>
                  <a:pt x="8440" y="59483"/>
                  <a:pt x="38196" y="29727"/>
                </a:cubicBezTo>
                <a:cubicBezTo>
                  <a:pt x="67952" y="-28"/>
                  <a:pt x="116199" y="-28"/>
                  <a:pt x="145956" y="29727"/>
                </a:cubicBezTo>
                <a:close/>
              </a:path>
            </a:pathLst>
          </a:custGeom>
          <a:solidFill>
            <a:srgbClr val="000008">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51" name="Freeform 151"/>
          <p:cNvSpPr/>
          <p:nvPr/>
        </p:nvSpPr>
        <p:spPr>
          <a:xfrm>
            <a:off x="7130156" y="1648638"/>
            <a:ext cx="142875" cy="130175"/>
          </a:xfrm>
          <a:custGeom>
            <a:avLst/>
            <a:gdLst>
              <a:gd name="connsiteX0" fmla="*/ 146803 w 142875"/>
              <a:gd name="connsiteY0" fmla="*/ 30574 h 130175"/>
              <a:gd name="connsiteX1" fmla="*/ 146803 w 142875"/>
              <a:gd name="connsiteY1" fmla="*/ 138333 h 130175"/>
              <a:gd name="connsiteX2" fmla="*/ 39043 w 142875"/>
              <a:gd name="connsiteY2" fmla="*/ 138333 h 130175"/>
              <a:gd name="connsiteX3" fmla="*/ 39043 w 142875"/>
              <a:gd name="connsiteY3" fmla="*/ 30574 h 130175"/>
              <a:gd name="connsiteX4" fmla="*/ 146803 w 142875"/>
              <a:gd name="connsiteY4" fmla="*/ 30574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6803" y="30574"/>
                </a:moveTo>
                <a:cubicBezTo>
                  <a:pt x="176559" y="60330"/>
                  <a:pt x="176559" y="108577"/>
                  <a:pt x="146803" y="138333"/>
                </a:cubicBezTo>
                <a:cubicBezTo>
                  <a:pt x="117046" y="168089"/>
                  <a:pt x="68799" y="168089"/>
                  <a:pt x="39043" y="138333"/>
                </a:cubicBezTo>
                <a:cubicBezTo>
                  <a:pt x="9287" y="108577"/>
                  <a:pt x="9287" y="60330"/>
                  <a:pt x="39043" y="30574"/>
                </a:cubicBezTo>
                <a:cubicBezTo>
                  <a:pt x="68799" y="818"/>
                  <a:pt x="117046" y="818"/>
                  <a:pt x="146803" y="30574"/>
                </a:cubicBezTo>
                <a:close/>
              </a:path>
            </a:pathLst>
          </a:custGeom>
          <a:solidFill>
            <a:srgbClr val="909090">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52" name="Freeform 152"/>
          <p:cNvSpPr/>
          <p:nvPr/>
        </p:nvSpPr>
        <p:spPr>
          <a:xfrm>
            <a:off x="7130156" y="1648638"/>
            <a:ext cx="142875" cy="130175"/>
          </a:xfrm>
          <a:custGeom>
            <a:avLst/>
            <a:gdLst>
              <a:gd name="connsiteX0" fmla="*/ 146803 w 142875"/>
              <a:gd name="connsiteY0" fmla="*/ 30574 h 130175"/>
              <a:gd name="connsiteX1" fmla="*/ 146803 w 142875"/>
              <a:gd name="connsiteY1" fmla="*/ 138333 h 130175"/>
              <a:gd name="connsiteX2" fmla="*/ 39043 w 142875"/>
              <a:gd name="connsiteY2" fmla="*/ 138333 h 130175"/>
              <a:gd name="connsiteX3" fmla="*/ 39043 w 142875"/>
              <a:gd name="connsiteY3" fmla="*/ 30574 h 130175"/>
              <a:gd name="connsiteX4" fmla="*/ 146803 w 142875"/>
              <a:gd name="connsiteY4" fmla="*/ 30574 h 13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0175">
                <a:moveTo>
                  <a:pt x="146803" y="30574"/>
                </a:moveTo>
                <a:cubicBezTo>
                  <a:pt x="176559" y="60330"/>
                  <a:pt x="176559" y="108577"/>
                  <a:pt x="146803" y="138333"/>
                </a:cubicBezTo>
                <a:cubicBezTo>
                  <a:pt x="117046" y="168089"/>
                  <a:pt x="68799" y="168089"/>
                  <a:pt x="39043" y="138333"/>
                </a:cubicBezTo>
                <a:cubicBezTo>
                  <a:pt x="9287" y="108577"/>
                  <a:pt x="9287" y="60330"/>
                  <a:pt x="39043" y="30574"/>
                </a:cubicBezTo>
                <a:cubicBezTo>
                  <a:pt x="68799" y="818"/>
                  <a:pt x="117046" y="818"/>
                  <a:pt x="146803" y="30574"/>
                </a:cubicBezTo>
                <a:close/>
              </a:path>
            </a:pathLst>
          </a:custGeom>
          <a:solidFill>
            <a:srgbClr val="000008">
              <a:alpha val="0"/>
            </a:srgbClr>
          </a:solidFill>
          <a:ln w="3175">
            <a:solidFill>
              <a:srgbClr val="90909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j-lt"/>
            </a:endParaRPr>
          </a:p>
        </p:txBody>
      </p:sp>
      <p:sp>
        <p:nvSpPr>
          <p:cNvPr id="154" name="TextBox 154"/>
          <p:cNvSpPr txBox="1"/>
          <p:nvPr/>
        </p:nvSpPr>
        <p:spPr>
          <a:xfrm>
            <a:off x="10409930" y="1896665"/>
            <a:ext cx="6974478" cy="2509661"/>
          </a:xfrm>
          <a:prstGeom prst="rect">
            <a:avLst/>
          </a:prstGeom>
          <a:noFill/>
        </p:spPr>
        <p:txBody>
          <a:bodyPr wrap="square" lIns="0" tIns="0" rIns="0" bIns="0" rtlCol="0">
            <a:spAutoFit/>
          </a:bodyPr>
          <a:lstStyle/>
          <a:p>
            <a:pPr indent="406400"/>
            <a:r>
              <a:rPr lang="en-US" altLang="zh-CN" sz="2400" b="1">
                <a:solidFill>
                  <a:srgbClr val="921F91"/>
                </a:solidFill>
                <a:latin typeface="+mj-lt"/>
                <a:ea typeface="Arial"/>
              </a:rPr>
              <a:t>Non-adaptive</a:t>
            </a:r>
            <a:r>
              <a:rPr lang="en-US" altLang="zh-CN" sz="2400" b="1">
                <a:solidFill>
                  <a:srgbClr val="921F91"/>
                </a:solidFill>
                <a:latin typeface="+mj-lt"/>
                <a:cs typeface="Arial"/>
              </a:rPr>
              <a:t> </a:t>
            </a:r>
            <a:r>
              <a:rPr lang="en-US" altLang="zh-CN" sz="2400" b="1">
                <a:solidFill>
                  <a:srgbClr val="921F91"/>
                </a:solidFill>
                <a:latin typeface="+mj-lt"/>
                <a:ea typeface="Arial"/>
              </a:rPr>
              <a:t>strategy</a:t>
            </a:r>
            <a:r>
              <a:rPr lang="en-US" altLang="zh-CN" sz="2400">
                <a:solidFill>
                  <a:srgbClr val="921F91"/>
                </a:solidFill>
                <a:latin typeface="+mj-lt"/>
                <a:ea typeface="Arial"/>
              </a:rPr>
              <a:t>:</a:t>
            </a:r>
            <a:r>
              <a:rPr lang="en-US" altLang="zh-CN" sz="2400">
                <a:solidFill>
                  <a:srgbClr val="921F91"/>
                </a:solidFill>
                <a:latin typeface="+mj-lt"/>
                <a:cs typeface="Arial"/>
              </a:rPr>
              <a:t> </a:t>
            </a:r>
            <a:r>
              <a:rPr lang="en-US" altLang="zh-CN" sz="2400">
                <a:solidFill>
                  <a:srgbClr val="921F91"/>
                </a:solidFill>
                <a:latin typeface="+mj-lt"/>
                <a:ea typeface="Arial"/>
              </a:rPr>
              <a:t>Label</a:t>
            </a:r>
            <a:r>
              <a:rPr lang="en-US" altLang="zh-CN" sz="2400">
                <a:solidFill>
                  <a:srgbClr val="921F91"/>
                </a:solidFill>
                <a:latin typeface="+mj-lt"/>
                <a:cs typeface="Arial"/>
              </a:rPr>
              <a:t> </a:t>
            </a:r>
            <a:r>
              <a:rPr lang="en-US" altLang="zh-CN" sz="2400">
                <a:solidFill>
                  <a:srgbClr val="921F91"/>
                </a:solidFill>
                <a:latin typeface="+mj-lt"/>
                <a:ea typeface="Arial"/>
              </a:rPr>
              <a:t>a</a:t>
            </a:r>
            <a:r>
              <a:rPr lang="en-US" altLang="zh-CN" sz="2400">
                <a:solidFill>
                  <a:srgbClr val="921F91"/>
                </a:solidFill>
                <a:latin typeface="+mj-lt"/>
                <a:cs typeface="Arial"/>
              </a:rPr>
              <a:t> </a:t>
            </a:r>
            <a:r>
              <a:rPr lang="en-US" altLang="zh-CN" sz="2400">
                <a:solidFill>
                  <a:srgbClr val="921F91"/>
                </a:solidFill>
                <a:latin typeface="+mj-lt"/>
                <a:ea typeface="Arial"/>
              </a:rPr>
              <a:t>random</a:t>
            </a:r>
            <a:r>
              <a:rPr lang="en-US" altLang="zh-CN" sz="2400" spc="-20">
                <a:solidFill>
                  <a:srgbClr val="921F91"/>
                </a:solidFill>
                <a:latin typeface="+mj-lt"/>
                <a:cs typeface="Arial"/>
              </a:rPr>
              <a:t> </a:t>
            </a:r>
            <a:r>
              <a:rPr lang="en-US" altLang="zh-CN" sz="2400">
                <a:solidFill>
                  <a:srgbClr val="921F91"/>
                </a:solidFill>
                <a:latin typeface="+mj-lt"/>
                <a:ea typeface="Arial"/>
              </a:rPr>
              <a:t>sample</a:t>
            </a:r>
          </a:p>
          <a:p>
            <a:pPr>
              <a:lnSpc>
                <a:spcPts val="1000"/>
              </a:lnSpc>
            </a:pPr>
            <a:endParaRPr lang="en-US">
              <a:latin typeface="+mj-lt"/>
            </a:endParaRPr>
          </a:p>
          <a:p>
            <a:pPr>
              <a:lnSpc>
                <a:spcPts val="1000"/>
              </a:lnSpc>
            </a:pPr>
            <a:endParaRPr lang="en-US">
              <a:latin typeface="+mj-lt"/>
            </a:endParaRPr>
          </a:p>
          <a:p>
            <a:pPr>
              <a:lnSpc>
                <a:spcPts val="1000"/>
              </a:lnSpc>
            </a:pPr>
            <a:endParaRPr lang="en-US">
              <a:latin typeface="+mj-lt"/>
            </a:endParaRPr>
          </a:p>
          <a:p>
            <a:pPr>
              <a:lnSpc>
                <a:spcPts val="1000"/>
              </a:lnSpc>
            </a:pPr>
            <a:endParaRPr lang="en-US">
              <a:latin typeface="+mj-lt"/>
            </a:endParaRPr>
          </a:p>
          <a:p>
            <a:pPr>
              <a:lnSpc>
                <a:spcPts val="1300"/>
              </a:lnSpc>
            </a:pPr>
            <a:endParaRPr lang="en-US">
              <a:latin typeface="+mj-lt"/>
            </a:endParaRPr>
          </a:p>
          <a:p>
            <a:pPr marL="419100" hangingPunct="0">
              <a:lnSpc>
                <a:spcPct val="95833"/>
              </a:lnSpc>
            </a:pPr>
            <a:r>
              <a:rPr lang="en-US" altLang="zh-CN" sz="2400" b="1">
                <a:solidFill>
                  <a:srgbClr val="FE6900"/>
                </a:solidFill>
                <a:latin typeface="+mj-lt"/>
                <a:ea typeface="Arial"/>
              </a:rPr>
              <a:t>Active</a:t>
            </a:r>
            <a:r>
              <a:rPr lang="en-US" altLang="zh-CN" sz="2400" b="1">
                <a:solidFill>
                  <a:srgbClr val="FE6900"/>
                </a:solidFill>
                <a:latin typeface="+mj-lt"/>
                <a:cs typeface="Arial"/>
              </a:rPr>
              <a:t> </a:t>
            </a:r>
            <a:r>
              <a:rPr lang="en-US" altLang="zh-CN" sz="2400" b="1">
                <a:solidFill>
                  <a:srgbClr val="FE6900"/>
                </a:solidFill>
                <a:latin typeface="+mj-lt"/>
                <a:ea typeface="Arial"/>
              </a:rPr>
              <a:t>strategy</a:t>
            </a:r>
            <a:r>
              <a:rPr lang="en-US" altLang="zh-CN" sz="2400">
                <a:solidFill>
                  <a:srgbClr val="FE6900"/>
                </a:solidFill>
                <a:latin typeface="+mj-lt"/>
                <a:ea typeface="Arial"/>
              </a:rPr>
              <a:t>:</a:t>
            </a:r>
            <a:r>
              <a:rPr lang="en-US" altLang="zh-CN" sz="2400">
                <a:solidFill>
                  <a:srgbClr val="FE6900"/>
                </a:solidFill>
                <a:latin typeface="+mj-lt"/>
                <a:cs typeface="Arial"/>
              </a:rPr>
              <a:t> </a:t>
            </a:r>
            <a:r>
              <a:rPr lang="en-US" altLang="zh-CN" sz="2400">
                <a:solidFill>
                  <a:srgbClr val="FE6900"/>
                </a:solidFill>
                <a:latin typeface="+mj-lt"/>
                <a:ea typeface="Arial"/>
              </a:rPr>
              <a:t>Label</a:t>
            </a:r>
            <a:r>
              <a:rPr lang="en-US" altLang="zh-CN" sz="2400">
                <a:solidFill>
                  <a:srgbClr val="FE6900"/>
                </a:solidFill>
                <a:latin typeface="+mj-lt"/>
                <a:cs typeface="Arial"/>
              </a:rPr>
              <a:t> </a:t>
            </a:r>
            <a:r>
              <a:rPr lang="en-US" altLang="zh-CN" sz="2400">
                <a:solidFill>
                  <a:srgbClr val="FE6900"/>
                </a:solidFill>
                <a:latin typeface="+mj-lt"/>
                <a:ea typeface="Arial"/>
              </a:rPr>
              <a:t>a</a:t>
            </a:r>
            <a:r>
              <a:rPr lang="en-US" altLang="zh-CN" sz="2400">
                <a:solidFill>
                  <a:srgbClr val="FE6900"/>
                </a:solidFill>
                <a:latin typeface="+mj-lt"/>
                <a:cs typeface="Arial"/>
              </a:rPr>
              <a:t> </a:t>
            </a:r>
            <a:r>
              <a:rPr lang="en-US" altLang="zh-CN" sz="2400">
                <a:solidFill>
                  <a:srgbClr val="FE6900"/>
                </a:solidFill>
                <a:latin typeface="+mj-lt"/>
                <a:ea typeface="Arial"/>
              </a:rPr>
              <a:t>sample</a:t>
            </a:r>
            <a:r>
              <a:rPr lang="en-US" altLang="zh-CN" sz="2400">
                <a:solidFill>
                  <a:srgbClr val="FE6900"/>
                </a:solidFill>
                <a:latin typeface="+mj-lt"/>
                <a:cs typeface="Arial"/>
              </a:rPr>
              <a:t> </a:t>
            </a:r>
            <a:r>
              <a:rPr lang="en-US" altLang="zh-CN" sz="2400">
                <a:solidFill>
                  <a:srgbClr val="FE6900"/>
                </a:solidFill>
                <a:latin typeface="+mj-lt"/>
                <a:ea typeface="Arial"/>
              </a:rPr>
              <a:t>near</a:t>
            </a:r>
            <a:r>
              <a:rPr lang="en-US" altLang="zh-CN" sz="2400">
                <a:solidFill>
                  <a:srgbClr val="FE6900"/>
                </a:solidFill>
                <a:latin typeface="+mj-lt"/>
                <a:cs typeface="Arial"/>
              </a:rPr>
              <a:t> </a:t>
            </a:r>
            <a:r>
              <a:rPr lang="en-US" altLang="zh-CN" sz="2400">
                <a:solidFill>
                  <a:srgbClr val="FE6900"/>
                </a:solidFill>
                <a:latin typeface="+mj-lt"/>
                <a:ea typeface="Arial"/>
              </a:rPr>
              <a:t>best</a:t>
            </a:r>
            <a:r>
              <a:rPr lang="en-US" altLang="zh-CN" sz="2400">
                <a:solidFill>
                  <a:srgbClr val="FE6900"/>
                </a:solidFill>
                <a:latin typeface="+mj-lt"/>
                <a:cs typeface="Arial"/>
              </a:rPr>
              <a:t> </a:t>
            </a:r>
            <a:r>
              <a:rPr lang="en-US" altLang="zh-CN" sz="2400">
                <a:solidFill>
                  <a:srgbClr val="FE6900"/>
                </a:solidFill>
                <a:latin typeface="+mj-lt"/>
                <a:ea typeface="Arial"/>
              </a:rPr>
              <a:t>decision</a:t>
            </a:r>
            <a:r>
              <a:rPr lang="en-US" altLang="zh-CN" sz="2400">
                <a:solidFill>
                  <a:srgbClr val="FE6900"/>
                </a:solidFill>
                <a:latin typeface="+mj-lt"/>
                <a:cs typeface="Arial"/>
              </a:rPr>
              <a:t> </a:t>
            </a:r>
            <a:r>
              <a:rPr lang="en-US" altLang="zh-CN" sz="2400">
                <a:solidFill>
                  <a:srgbClr val="FE6900"/>
                </a:solidFill>
                <a:latin typeface="+mj-lt"/>
                <a:ea typeface="Arial"/>
              </a:rPr>
              <a:t>boundary</a:t>
            </a:r>
            <a:r>
              <a:rPr lang="en-US" altLang="zh-CN" sz="2400">
                <a:solidFill>
                  <a:srgbClr val="FE6900"/>
                </a:solidFill>
                <a:latin typeface="+mj-lt"/>
                <a:cs typeface="Arial"/>
              </a:rPr>
              <a:t> </a:t>
            </a:r>
            <a:r>
              <a:rPr lang="en-US" altLang="zh-CN" sz="2400">
                <a:solidFill>
                  <a:srgbClr val="FE6900"/>
                </a:solidFill>
                <a:latin typeface="+mj-lt"/>
                <a:ea typeface="Arial"/>
              </a:rPr>
              <a:t>based</a:t>
            </a:r>
            <a:r>
              <a:rPr lang="en-US" altLang="zh-CN" sz="2400">
                <a:solidFill>
                  <a:srgbClr val="FE6900"/>
                </a:solidFill>
                <a:latin typeface="+mj-lt"/>
                <a:cs typeface="Arial"/>
              </a:rPr>
              <a:t> </a:t>
            </a:r>
            <a:r>
              <a:rPr lang="en-US" altLang="zh-CN" sz="2400">
                <a:solidFill>
                  <a:srgbClr val="FE6900"/>
                </a:solidFill>
                <a:latin typeface="+mj-lt"/>
                <a:ea typeface="Arial"/>
              </a:rPr>
              <a:t>on</a:t>
            </a:r>
            <a:r>
              <a:rPr lang="en-US" altLang="zh-CN" sz="2400">
                <a:solidFill>
                  <a:srgbClr val="FE6900"/>
                </a:solidFill>
                <a:latin typeface="+mj-lt"/>
                <a:cs typeface="Arial"/>
              </a:rPr>
              <a:t> </a:t>
            </a:r>
            <a:r>
              <a:rPr lang="en-US" altLang="zh-CN" sz="2400">
                <a:solidFill>
                  <a:srgbClr val="FE6900"/>
                </a:solidFill>
                <a:latin typeface="+mj-lt"/>
                <a:ea typeface="Arial"/>
              </a:rPr>
              <a:t>labels</a:t>
            </a:r>
            <a:r>
              <a:rPr lang="en-US" altLang="zh-CN" sz="2400">
                <a:solidFill>
                  <a:srgbClr val="FE6900"/>
                </a:solidFill>
                <a:latin typeface="+mj-lt"/>
                <a:cs typeface="Arial"/>
              </a:rPr>
              <a:t> </a:t>
            </a:r>
            <a:r>
              <a:rPr lang="en-US" altLang="zh-CN" sz="2400">
                <a:solidFill>
                  <a:srgbClr val="FE6900"/>
                </a:solidFill>
                <a:latin typeface="+mj-lt"/>
                <a:ea typeface="Arial"/>
              </a:rPr>
              <a:t>seen</a:t>
            </a:r>
            <a:r>
              <a:rPr lang="en-US" altLang="zh-CN" sz="2400">
                <a:solidFill>
                  <a:srgbClr val="FE6900"/>
                </a:solidFill>
                <a:latin typeface="+mj-lt"/>
                <a:cs typeface="Arial"/>
              </a:rPr>
              <a:t> </a:t>
            </a:r>
            <a:r>
              <a:rPr lang="en-US" altLang="zh-CN" sz="2400">
                <a:solidFill>
                  <a:srgbClr val="FE6900"/>
                </a:solidFill>
                <a:latin typeface="+mj-lt"/>
                <a:ea typeface="Arial"/>
              </a:rPr>
              <a:t>so</a:t>
            </a:r>
            <a:r>
              <a:rPr lang="en-US" altLang="zh-CN" sz="2400" spc="-85">
                <a:solidFill>
                  <a:srgbClr val="FE6900"/>
                </a:solidFill>
                <a:latin typeface="+mj-lt"/>
                <a:cs typeface="Arial"/>
              </a:rPr>
              <a:t> </a:t>
            </a:r>
            <a:r>
              <a:rPr lang="en-US" altLang="zh-CN" sz="2400">
                <a:solidFill>
                  <a:srgbClr val="FE6900"/>
                </a:solidFill>
                <a:latin typeface="+mj-lt"/>
                <a:ea typeface="Arial"/>
              </a:rPr>
              <a:t>far</a:t>
            </a:r>
          </a:p>
          <a:p>
            <a:pPr>
              <a:lnSpc>
                <a:spcPts val="1000"/>
              </a:lnSpc>
            </a:pPr>
            <a:endParaRPr lang="en-US">
              <a:latin typeface="+mj-lt"/>
            </a:endParaRPr>
          </a:p>
          <a:p>
            <a:pPr>
              <a:lnSpc>
                <a:spcPts val="1000"/>
              </a:lnSpc>
            </a:pPr>
            <a:endParaRPr lang="en-US">
              <a:latin typeface="+mj-lt"/>
            </a:endParaRPr>
          </a:p>
          <a:p>
            <a:pPr>
              <a:lnSpc>
                <a:spcPts val="1664"/>
              </a:lnSpc>
            </a:pPr>
            <a:endParaRPr lang="en-US">
              <a:latin typeface="+mj-lt"/>
            </a:endParaRPr>
          </a:p>
          <a:p>
            <a:r>
              <a:rPr lang="en-US" altLang="zh-CN">
                <a:solidFill>
                  <a:srgbClr val="000000"/>
                </a:solidFill>
                <a:latin typeface="+mj-lt"/>
                <a:ea typeface="Arial"/>
              </a:rPr>
              <a:t>best</a:t>
            </a:r>
            <a:r>
              <a:rPr lang="en-US" altLang="zh-CN">
                <a:solidFill>
                  <a:srgbClr val="000000"/>
                </a:solidFill>
                <a:latin typeface="+mj-lt"/>
                <a:cs typeface="Arial"/>
              </a:rPr>
              <a:t> </a:t>
            </a:r>
            <a:r>
              <a:rPr lang="en-US" altLang="zh-CN">
                <a:solidFill>
                  <a:srgbClr val="000000"/>
                </a:solidFill>
                <a:latin typeface="+mj-lt"/>
                <a:ea typeface="Arial"/>
              </a:rPr>
              <a:t>linear</a:t>
            </a:r>
            <a:r>
              <a:rPr lang="en-US" altLang="zh-CN" spc="-20">
                <a:solidFill>
                  <a:srgbClr val="000000"/>
                </a:solidFill>
                <a:latin typeface="+mj-lt"/>
                <a:cs typeface="Arial"/>
              </a:rPr>
              <a:t> </a:t>
            </a:r>
            <a:r>
              <a:rPr lang="en-US" altLang="zh-CN">
                <a:solidFill>
                  <a:srgbClr val="000000"/>
                </a:solidFill>
                <a:latin typeface="+mj-lt"/>
                <a:ea typeface="Arial"/>
              </a:rPr>
              <a:t>classifier</a:t>
            </a:r>
          </a:p>
        </p:txBody>
      </p:sp>
      <mc:AlternateContent xmlns:mc="http://schemas.openxmlformats.org/markup-compatibility/2006" xmlns:a14="http://schemas.microsoft.com/office/drawing/2010/main">
        <mc:Choice Requires="a14">
          <p:sp>
            <p:nvSpPr>
              <p:cNvPr id="155" name="TextBox 155"/>
              <p:cNvSpPr txBox="1"/>
              <p:nvPr/>
            </p:nvSpPr>
            <p:spPr>
              <a:xfrm>
                <a:off x="7450830" y="5174618"/>
                <a:ext cx="2888596" cy="1210588"/>
              </a:xfrm>
              <a:prstGeom prst="rect">
                <a:avLst/>
              </a:prstGeom>
              <a:noFill/>
            </p:spPr>
            <p:txBody>
              <a:bodyPr wrap="square" lIns="0" tIns="0" rIns="0" bIns="0" rtlCol="0">
                <a:spAutoFit/>
              </a:bodyPr>
              <a:lstStyle/>
              <a:p>
                <a:r>
                  <a:rPr lang="en-US" altLang="zh-CN" sz="2600">
                    <a:solidFill>
                      <a:srgbClr val="4147A8"/>
                    </a:solidFill>
                    <a:latin typeface="+mj-lt"/>
                    <a:ea typeface="Arial"/>
                  </a:rPr>
                  <a:t>EHR</a:t>
                </a:r>
                <a:r>
                  <a:rPr lang="en-US" altLang="zh-CN" sz="2600">
                    <a:solidFill>
                      <a:srgbClr val="4147A8"/>
                    </a:solidFill>
                    <a:latin typeface="+mj-lt"/>
                    <a:cs typeface="Arial"/>
                  </a:rPr>
                  <a:t> </a:t>
                </a:r>
                <a:r>
                  <a:rPr lang="en-US" altLang="zh-CN" sz="2600">
                    <a:solidFill>
                      <a:srgbClr val="4147A8"/>
                    </a:solidFill>
                    <a:latin typeface="+mj-lt"/>
                    <a:ea typeface="Arial"/>
                  </a:rPr>
                  <a:t>feature</a:t>
                </a:r>
                <a:r>
                  <a:rPr lang="en-US" altLang="zh-CN" sz="2600" spc="-20">
                    <a:solidFill>
                      <a:srgbClr val="4147A8"/>
                    </a:solidFill>
                    <a:latin typeface="+mj-lt"/>
                    <a:cs typeface="Arial"/>
                  </a:rPr>
                  <a:t> </a:t>
                </a:r>
                <a:r>
                  <a:rPr lang="en-US" altLang="zh-CN" sz="2600">
                    <a:solidFill>
                      <a:srgbClr val="4147A8"/>
                    </a:solidFill>
                    <a:latin typeface="+mj-lt"/>
                    <a:ea typeface="Arial"/>
                  </a:rPr>
                  <a:t>1</a:t>
                </a:r>
              </a:p>
              <a:p>
                <a:pPr>
                  <a:lnSpc>
                    <a:spcPts val="1000"/>
                  </a:lnSpc>
                </a:pPr>
                <a:endParaRPr lang="en-US">
                  <a:latin typeface="+mj-lt"/>
                </a:endParaRPr>
              </a:p>
              <a:p>
                <a:pPr>
                  <a:lnSpc>
                    <a:spcPts val="1000"/>
                  </a:lnSpc>
                </a:pPr>
                <a:endParaRPr lang="en-US">
                  <a:latin typeface="+mj-lt"/>
                </a:endParaRPr>
              </a:p>
              <a:p>
                <a:pPr>
                  <a:lnSpc>
                    <a:spcPts val="1244"/>
                  </a:lnSpc>
                </a:pPr>
                <a:endParaRPr lang="en-US">
                  <a:latin typeface="+mj-lt"/>
                </a:endParaRPr>
              </a:p>
              <a:p>
                <a:pPr indent="1349178"/>
                <a:r>
                  <a:rPr lang="en-US" altLang="zh-CN" sz="2600">
                    <a:solidFill>
                      <a:srgbClr val="000000"/>
                    </a:solidFill>
                    <a:latin typeface="+mj-lt"/>
                    <a:ea typeface="Times New Roman"/>
                  </a:rPr>
                  <a:t>error</a:t>
                </a:r>
                <a:r>
                  <a:rPr lang="en-US" altLang="zh-CN" sz="2600" spc="-125">
                    <a:solidFill>
                      <a:srgbClr val="000000"/>
                    </a:solidFill>
                    <a:latin typeface="+mj-lt"/>
                    <a:cs typeface="Times New Roman"/>
                  </a:rPr>
                  <a:t> </a:t>
                </a:r>
                <a:r>
                  <a:rPr lang="en-US" altLang="zh-CN" sz="2600">
                    <a:solidFill>
                      <a:srgbClr val="000000"/>
                    </a:solidFill>
                    <a:latin typeface="+mj-lt"/>
                    <a:ea typeface="Times New Roman"/>
                  </a:rPr>
                  <a:t>rate</a:t>
                </a:r>
                <a:r>
                  <a:rPr lang="en-US" altLang="zh-CN" sz="2600" spc="-134">
                    <a:solidFill>
                      <a:srgbClr val="000000"/>
                    </a:solidFill>
                    <a:latin typeface="+mj-lt"/>
                    <a:cs typeface="Times New Roman"/>
                  </a:rPr>
                  <a:t> </a:t>
                </a:r>
                <a14:m>
                  <m:oMath xmlns:m="http://schemas.openxmlformats.org/officeDocument/2006/math">
                    <m:r>
                      <a:rPr lang="zh-CN" altLang="en-US" sz="2600" i="1" spc="-134">
                        <a:solidFill>
                          <a:srgbClr val="000000"/>
                        </a:solidFill>
                        <a:latin typeface="Cambria Math" panose="02040503050406030204" pitchFamily="18" charset="0"/>
                        <a:cs typeface="Times New Roman"/>
                      </a:rPr>
                      <m:t>𝜖</m:t>
                    </m:r>
                  </m:oMath>
                </a14:m>
                <a:endParaRPr lang="en-US" altLang="zh-CN" sz="2600">
                  <a:solidFill>
                    <a:srgbClr val="000000"/>
                  </a:solidFill>
                  <a:latin typeface="+mj-lt"/>
                  <a:ea typeface="Times New Roman"/>
                </a:endParaRPr>
              </a:p>
            </p:txBody>
          </p:sp>
        </mc:Choice>
        <mc:Fallback xmlns="">
          <p:sp>
            <p:nvSpPr>
              <p:cNvPr id="155" name="TextBox 155"/>
              <p:cNvSpPr txBox="1">
                <a:spLocks noRot="1" noChangeAspect="1" noMove="1" noResize="1" noEditPoints="1" noAdjustHandles="1" noChangeArrowheads="1" noChangeShapeType="1" noTextEdit="1"/>
              </p:cNvSpPr>
              <p:nvPr/>
            </p:nvSpPr>
            <p:spPr>
              <a:xfrm>
                <a:off x="7450830" y="5174618"/>
                <a:ext cx="2888596" cy="1210588"/>
              </a:xfrm>
              <a:prstGeom prst="rect">
                <a:avLst/>
              </a:prstGeom>
              <a:blipFill>
                <a:blip r:embed="rId3"/>
                <a:stretch>
                  <a:fillRect l="-6962" t="-8081" b="-16667"/>
                </a:stretch>
              </a:blipFill>
            </p:spPr>
            <p:txBody>
              <a:bodyPr/>
              <a:lstStyle/>
              <a:p>
                <a:r>
                  <a:rPr lang="en-US">
                    <a:noFill/>
                  </a:rPr>
                  <a:t> </a:t>
                </a:r>
              </a:p>
            </p:txBody>
          </p:sp>
        </mc:Fallback>
      </mc:AlternateContent>
      <p:sp>
        <p:nvSpPr>
          <p:cNvPr id="156" name="TextBox 156"/>
          <p:cNvSpPr txBox="1"/>
          <p:nvPr/>
        </p:nvSpPr>
        <p:spPr>
          <a:xfrm>
            <a:off x="11476731" y="7233341"/>
            <a:ext cx="4178503" cy="2503119"/>
          </a:xfrm>
          <a:prstGeom prst="rect">
            <a:avLst/>
          </a:prstGeom>
          <a:noFill/>
        </p:spPr>
        <p:txBody>
          <a:bodyPr wrap="square" lIns="0" tIns="0" rIns="0" bIns="0" rtlCol="0">
            <a:spAutoFit/>
          </a:bodyPr>
          <a:lstStyle/>
          <a:p>
            <a:pPr hangingPunct="0">
              <a:lnSpc>
                <a:spcPct val="99166"/>
              </a:lnSpc>
            </a:pPr>
            <a:r>
              <a:rPr lang="en-US" altLang="zh-CN" sz="2600">
                <a:solidFill>
                  <a:srgbClr val="0331FE"/>
                </a:solidFill>
                <a:latin typeface="+mj-lt"/>
                <a:ea typeface="Arial"/>
              </a:rPr>
              <a:t>active</a:t>
            </a:r>
            <a:r>
              <a:rPr lang="en-US" altLang="zh-CN" sz="2600">
                <a:solidFill>
                  <a:srgbClr val="0331FE"/>
                </a:solidFill>
                <a:latin typeface="+mj-lt"/>
                <a:cs typeface="Arial"/>
              </a:rPr>
              <a:t> </a:t>
            </a:r>
            <a:r>
              <a:rPr lang="en-US" altLang="zh-CN" sz="2600">
                <a:solidFill>
                  <a:srgbClr val="0331FE"/>
                </a:solidFill>
                <a:latin typeface="+mj-lt"/>
                <a:ea typeface="Arial"/>
              </a:rPr>
              <a:t>learning</a:t>
            </a:r>
            <a:r>
              <a:rPr lang="en-US" altLang="zh-CN" sz="2600">
                <a:solidFill>
                  <a:srgbClr val="0331FE"/>
                </a:solidFill>
                <a:latin typeface="+mj-lt"/>
                <a:cs typeface="Arial"/>
              </a:rPr>
              <a:t> </a:t>
            </a:r>
            <a:r>
              <a:rPr lang="en-US" altLang="zh-CN" sz="2600">
                <a:solidFill>
                  <a:srgbClr val="0331FE"/>
                </a:solidFill>
                <a:latin typeface="+mj-lt"/>
                <a:ea typeface="Arial"/>
              </a:rPr>
              <a:t>finds</a:t>
            </a:r>
            <a:r>
              <a:rPr lang="en-US" altLang="zh-CN" sz="2600" spc="-60">
                <a:solidFill>
                  <a:srgbClr val="0331FE"/>
                </a:solidFill>
                <a:latin typeface="+mj-lt"/>
                <a:cs typeface="Arial"/>
              </a:rPr>
              <a:t> </a:t>
            </a:r>
            <a:r>
              <a:rPr lang="en-US" altLang="zh-CN" sz="2600">
                <a:solidFill>
                  <a:srgbClr val="0331FE"/>
                </a:solidFill>
                <a:latin typeface="+mj-lt"/>
                <a:ea typeface="Arial"/>
              </a:rPr>
              <a:t>optimal</a:t>
            </a:r>
            <a:r>
              <a:rPr lang="en-US" altLang="zh-CN" sz="2600">
                <a:solidFill>
                  <a:srgbClr val="0331FE"/>
                </a:solidFill>
                <a:latin typeface="+mj-lt"/>
                <a:cs typeface="Arial"/>
              </a:rPr>
              <a:t> </a:t>
            </a:r>
            <a:r>
              <a:rPr lang="en-US" altLang="zh-CN" sz="2600">
                <a:solidFill>
                  <a:srgbClr val="0331FE"/>
                </a:solidFill>
                <a:latin typeface="+mj-lt"/>
                <a:ea typeface="Arial"/>
              </a:rPr>
              <a:t>classifier</a:t>
            </a:r>
            <a:r>
              <a:rPr lang="en-US" altLang="zh-CN" sz="2600">
                <a:solidFill>
                  <a:srgbClr val="0331FE"/>
                </a:solidFill>
                <a:latin typeface="+mj-lt"/>
                <a:cs typeface="Arial"/>
              </a:rPr>
              <a:t> </a:t>
            </a:r>
            <a:r>
              <a:rPr lang="en-US" altLang="zh-CN" sz="2600">
                <a:solidFill>
                  <a:srgbClr val="0331FE"/>
                </a:solidFill>
                <a:latin typeface="+mj-lt"/>
                <a:ea typeface="Arial"/>
              </a:rPr>
              <a:t>with</a:t>
            </a:r>
            <a:r>
              <a:rPr lang="en-US" altLang="zh-CN" sz="2600">
                <a:solidFill>
                  <a:srgbClr val="0331FE"/>
                </a:solidFill>
                <a:latin typeface="+mj-lt"/>
                <a:cs typeface="Arial"/>
              </a:rPr>
              <a:t> </a:t>
            </a:r>
            <a:r>
              <a:rPr lang="en-US" altLang="zh-CN" sz="2600">
                <a:solidFill>
                  <a:srgbClr val="0331FE"/>
                </a:solidFill>
                <a:latin typeface="+mj-lt"/>
                <a:ea typeface="Arial"/>
              </a:rPr>
              <a:t>much</a:t>
            </a:r>
            <a:r>
              <a:rPr lang="en-US" altLang="zh-CN" sz="2600" spc="5">
                <a:solidFill>
                  <a:srgbClr val="0331FE"/>
                </a:solidFill>
                <a:latin typeface="+mj-lt"/>
                <a:cs typeface="Arial"/>
              </a:rPr>
              <a:t> </a:t>
            </a:r>
            <a:r>
              <a:rPr lang="en-US" altLang="zh-CN" sz="2600">
                <a:solidFill>
                  <a:srgbClr val="0331FE"/>
                </a:solidFill>
                <a:latin typeface="+mj-lt"/>
                <a:ea typeface="Arial"/>
              </a:rPr>
              <a:t>less</a:t>
            </a:r>
            <a:r>
              <a:rPr lang="en-US" altLang="zh-CN" sz="2600">
                <a:solidFill>
                  <a:srgbClr val="0331FE"/>
                </a:solidFill>
                <a:latin typeface="+mj-lt"/>
                <a:cs typeface="Arial"/>
              </a:rPr>
              <a:t> </a:t>
            </a:r>
            <a:r>
              <a:rPr lang="en-US" altLang="zh-CN" sz="2600">
                <a:solidFill>
                  <a:srgbClr val="0331FE"/>
                </a:solidFill>
                <a:latin typeface="+mj-lt"/>
                <a:ea typeface="Arial"/>
              </a:rPr>
              <a:t>human</a:t>
            </a:r>
            <a:r>
              <a:rPr lang="en-US" altLang="zh-CN" sz="2600" spc="-10">
                <a:solidFill>
                  <a:srgbClr val="0331FE"/>
                </a:solidFill>
                <a:latin typeface="+mj-lt"/>
                <a:cs typeface="Arial"/>
              </a:rPr>
              <a:t> </a:t>
            </a:r>
            <a:r>
              <a:rPr lang="en-US" altLang="zh-CN" sz="2600">
                <a:solidFill>
                  <a:srgbClr val="0331FE"/>
                </a:solidFill>
                <a:latin typeface="+mj-lt"/>
                <a:ea typeface="Arial"/>
              </a:rPr>
              <a:t>supervision!</a:t>
            </a:r>
          </a:p>
          <a:p>
            <a:pPr>
              <a:lnSpc>
                <a:spcPts val="1000"/>
              </a:lnSpc>
            </a:pPr>
            <a:endParaRPr lang="en-US">
              <a:latin typeface="+mj-lt"/>
            </a:endParaRPr>
          </a:p>
          <a:p>
            <a:pPr>
              <a:lnSpc>
                <a:spcPts val="1000"/>
              </a:lnSpc>
            </a:pPr>
            <a:endParaRPr lang="en-US">
              <a:latin typeface="+mj-lt"/>
            </a:endParaRPr>
          </a:p>
          <a:p>
            <a:pPr>
              <a:lnSpc>
                <a:spcPts val="1000"/>
              </a:lnSpc>
            </a:pPr>
            <a:endParaRPr lang="en-US">
              <a:latin typeface="+mj-lt"/>
            </a:endParaRPr>
          </a:p>
          <a:p>
            <a:pPr>
              <a:lnSpc>
                <a:spcPts val="1000"/>
              </a:lnSpc>
            </a:pPr>
            <a:endParaRPr lang="en-US">
              <a:latin typeface="+mj-lt"/>
            </a:endParaRPr>
          </a:p>
          <a:p>
            <a:pPr>
              <a:lnSpc>
                <a:spcPts val="1000"/>
              </a:lnSpc>
            </a:pPr>
            <a:endParaRPr lang="en-US">
              <a:latin typeface="+mj-lt"/>
            </a:endParaRPr>
          </a:p>
          <a:p>
            <a:pPr>
              <a:lnSpc>
                <a:spcPts val="1000"/>
              </a:lnSpc>
            </a:pPr>
            <a:endParaRPr lang="en-US">
              <a:latin typeface="+mj-lt"/>
            </a:endParaRPr>
          </a:p>
          <a:p>
            <a:pPr>
              <a:lnSpc>
                <a:spcPts val="1305"/>
              </a:lnSpc>
            </a:pPr>
            <a:endParaRPr lang="en-US">
              <a:latin typeface="+mj-lt"/>
            </a:endParaRPr>
          </a:p>
          <a:p>
            <a:pPr indent="12700"/>
            <a:r>
              <a:rPr lang="en-US" altLang="zh-CN" sz="2600">
                <a:solidFill>
                  <a:srgbClr val="000000"/>
                </a:solidFill>
                <a:latin typeface="+mj-lt"/>
                <a:ea typeface="Arial"/>
              </a:rPr>
              <a:t>#</a:t>
            </a:r>
            <a:r>
              <a:rPr lang="en-US" altLang="zh-CN" sz="2600" spc="-5">
                <a:solidFill>
                  <a:srgbClr val="000000"/>
                </a:solidFill>
                <a:latin typeface="+mj-lt"/>
                <a:cs typeface="Arial"/>
              </a:rPr>
              <a:t> </a:t>
            </a:r>
            <a:r>
              <a:rPr lang="en-US" altLang="zh-CN" sz="2600">
                <a:solidFill>
                  <a:srgbClr val="000000"/>
                </a:solidFill>
                <a:latin typeface="+mj-lt"/>
                <a:ea typeface="Arial"/>
              </a:rPr>
              <a:t>labels</a:t>
            </a:r>
          </a:p>
        </p:txBody>
      </p:sp>
      <p:sp>
        <p:nvSpPr>
          <p:cNvPr id="157" name="TextBox 157"/>
          <p:cNvSpPr txBox="1"/>
          <p:nvPr/>
        </p:nvSpPr>
        <p:spPr>
          <a:xfrm rot="16200000">
            <a:off x="4905958" y="2831358"/>
            <a:ext cx="2219198" cy="400110"/>
          </a:xfrm>
          <a:prstGeom prst="rect">
            <a:avLst/>
          </a:prstGeom>
          <a:noFill/>
        </p:spPr>
        <p:txBody>
          <a:bodyPr wrap="square" lIns="0" tIns="0" rIns="0" bIns="0" rtlCol="0">
            <a:spAutoFit/>
          </a:bodyPr>
          <a:lstStyle/>
          <a:p>
            <a:r>
              <a:rPr lang="en-US" altLang="zh-CN" sz="2600">
                <a:solidFill>
                  <a:srgbClr val="4147A8"/>
                </a:solidFill>
                <a:latin typeface="+mj-lt"/>
                <a:ea typeface="Arial"/>
              </a:rPr>
              <a:t>EHR</a:t>
            </a:r>
            <a:r>
              <a:rPr lang="en-US" altLang="zh-CN" sz="2600">
                <a:solidFill>
                  <a:srgbClr val="4147A8"/>
                </a:solidFill>
                <a:latin typeface="+mj-lt"/>
                <a:cs typeface="Arial"/>
              </a:rPr>
              <a:t> </a:t>
            </a:r>
            <a:r>
              <a:rPr lang="en-US" altLang="zh-CN" sz="2600">
                <a:solidFill>
                  <a:srgbClr val="4147A8"/>
                </a:solidFill>
                <a:latin typeface="+mj-lt"/>
                <a:ea typeface="Arial"/>
              </a:rPr>
              <a:t>feature</a:t>
            </a:r>
            <a:r>
              <a:rPr lang="en-US" altLang="zh-CN" sz="2600" spc="-44">
                <a:solidFill>
                  <a:srgbClr val="4147A8"/>
                </a:solidFill>
                <a:latin typeface="+mj-lt"/>
                <a:cs typeface="Arial"/>
              </a:rPr>
              <a:t> </a:t>
            </a:r>
            <a:r>
              <a:rPr lang="en-US" altLang="zh-CN" sz="2600">
                <a:solidFill>
                  <a:srgbClr val="4147A8"/>
                </a:solidFill>
                <a:latin typeface="+mj-lt"/>
                <a:ea typeface="Arial"/>
              </a:rPr>
              <a:t>2</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8</a:t>
            </a:fld>
            <a:endParaRPr lang="en-US"/>
          </a:p>
        </p:txBody>
      </p:sp>
      <p:sp>
        <p:nvSpPr>
          <p:cNvPr id="8" name="TextBox 7">
            <a:extLst>
              <a:ext uri="{FF2B5EF4-FFF2-40B4-BE49-F238E27FC236}">
                <a16:creationId xmlns:a16="http://schemas.microsoft.com/office/drawing/2014/main" id="{D75F27FF-5F4D-4E45-997A-BA7B5ADA67B1}"/>
              </a:ext>
            </a:extLst>
          </p:cNvPr>
          <p:cNvSpPr txBox="1"/>
          <p:nvPr/>
        </p:nvSpPr>
        <p:spPr>
          <a:xfrm>
            <a:off x="1465293" y="785890"/>
            <a:ext cx="14461265" cy="961802"/>
          </a:xfrm>
          <a:prstGeom prst="rect">
            <a:avLst/>
          </a:prstGeom>
          <a:noFill/>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250">
                <a:solidFill>
                  <a:srgbClr val="0055D4"/>
                </a:solidFill>
                <a:latin typeface="Calibri Light"/>
                <a:cs typeface="Calibri Light"/>
              </a:rPr>
              <a:t>Active Learning</a:t>
            </a:r>
            <a:endParaRPr lang="en-US" sz="6250">
              <a:ea typeface="+mn-lt"/>
              <a:cs typeface="+mn-lt"/>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9" name="Picture 689"/>
          <p:cNvPicPr>
            <a:picLocks noChangeAspect="1"/>
          </p:cNvPicPr>
          <p:nvPr/>
        </p:nvPicPr>
        <p:blipFill>
          <a:blip r:embed="rId2"/>
          <a:stretch>
            <a:fillRect/>
          </a:stretch>
        </p:blipFill>
        <p:spPr>
          <a:xfrm>
            <a:off x="314545" y="1744811"/>
            <a:ext cx="16472747" cy="7510272"/>
          </a:xfrm>
          <a:prstGeom prst="rect">
            <a:avLst/>
          </a:prstGeom>
        </p:spPr>
      </p:pic>
      <p:sp>
        <p:nvSpPr>
          <p:cNvPr id="2" name="TextBox 689"/>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80</a:t>
            </a:fld>
            <a:endParaRPr lang="en-US"/>
          </a:p>
        </p:txBody>
      </p:sp>
    </p:spTree>
    <p:extLst>
      <p:ext uri="{BB962C8B-B14F-4D97-AF65-F5344CB8AC3E}">
        <p14:creationId xmlns:p14="http://schemas.microsoft.com/office/powerpoint/2010/main" val="16523579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1" name="Picture 691"/>
          <p:cNvPicPr>
            <a:picLocks noChangeAspect="1"/>
          </p:cNvPicPr>
          <p:nvPr/>
        </p:nvPicPr>
        <p:blipFill>
          <a:blip r:embed="rId2"/>
          <a:stretch>
            <a:fillRect/>
          </a:stretch>
        </p:blipFill>
        <p:spPr>
          <a:xfrm>
            <a:off x="314545" y="1744811"/>
            <a:ext cx="16797867" cy="7510272"/>
          </a:xfrm>
          <a:prstGeom prst="rect">
            <a:avLst/>
          </a:prstGeom>
        </p:spPr>
      </p:pic>
      <p:sp>
        <p:nvSpPr>
          <p:cNvPr id="2" name="Freeform 691"/>
          <p:cNvSpPr/>
          <p:nvPr/>
        </p:nvSpPr>
        <p:spPr>
          <a:xfrm>
            <a:off x="15073189" y="6132124"/>
            <a:ext cx="2122311" cy="1183076"/>
          </a:xfrm>
          <a:custGeom>
            <a:avLst/>
            <a:gdLst>
              <a:gd name="connsiteX0" fmla="*/ 13461 w 1492250"/>
              <a:gd name="connsiteY0" fmla="*/ 833374 h 831850"/>
              <a:gd name="connsiteX1" fmla="*/ 1497838 w 1492250"/>
              <a:gd name="connsiteY1" fmla="*/ 833374 h 831850"/>
              <a:gd name="connsiteX2" fmla="*/ 1497838 w 1492250"/>
              <a:gd name="connsiteY2" fmla="*/ 18034 h 831850"/>
              <a:gd name="connsiteX3" fmla="*/ 13461 w 1492250"/>
              <a:gd name="connsiteY3" fmla="*/ 18034 h 831850"/>
              <a:gd name="connsiteX4" fmla="*/ 13461 w 1492250"/>
              <a:gd name="connsiteY4" fmla="*/ 833374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250" h="831850">
                <a:moveTo>
                  <a:pt x="13461" y="833374"/>
                </a:moveTo>
                <a:lnTo>
                  <a:pt x="1497838" y="833374"/>
                </a:lnTo>
                <a:lnTo>
                  <a:pt x="1497838" y="18034"/>
                </a:lnTo>
                <a:lnTo>
                  <a:pt x="13461" y="18034"/>
                </a:lnTo>
                <a:lnTo>
                  <a:pt x="13461" y="833374"/>
                </a:lnTo>
                <a:close/>
              </a:path>
            </a:pathLst>
          </a:custGeom>
          <a:solidFill>
            <a:srgbClr val="000000">
              <a:alpha val="0"/>
            </a:srgbClr>
          </a:solidFill>
          <a:ln w="12191">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92" name="TextBox 692"/>
          <p:cNvSpPr txBox="1"/>
          <p:nvPr/>
        </p:nvSpPr>
        <p:spPr>
          <a:xfrm>
            <a:off x="1322418" y="643015"/>
            <a:ext cx="10630128" cy="963021"/>
          </a:xfrm>
          <a:prstGeom prst="rect">
            <a:avLst/>
          </a:prstGeom>
          <a:noFill/>
        </p:spPr>
        <p:txBody>
          <a:bodyPr wrap="square" lIns="0" tIns="0" rIns="0" bIns="0" rtlCol="0">
            <a:spAutoFit/>
          </a:bodyPr>
          <a:lstStyle/>
          <a:p>
            <a:r>
              <a:rPr lang="en-US" altLang="zh-CN" sz="6258" spc="-36">
                <a:solidFill>
                  <a:srgbClr val="4370C3"/>
                </a:solidFill>
                <a:latin typeface="Calibri"/>
                <a:ea typeface="Calibri"/>
              </a:rPr>
              <a:t>Subregion-Based</a:t>
            </a:r>
            <a:r>
              <a:rPr lang="en-US" altLang="zh-CN" sz="6258" spc="-14">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21">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3" name="投影片編號版面配置區 2"/>
          <p:cNvSpPr>
            <a:spLocks noGrp="1"/>
          </p:cNvSpPr>
          <p:nvPr>
            <p:ph type="sldNum" sz="quarter" idx="12"/>
          </p:nvPr>
        </p:nvSpPr>
        <p:spPr/>
        <p:txBody>
          <a:bodyPr/>
          <a:lstStyle/>
          <a:p>
            <a:fld id="{186AF604-6CBA-6F4A-A6F6-26E48A4D0EE4}" type="slidenum">
              <a:rPr lang="en-US" smtClean="0"/>
              <a:t>81</a:t>
            </a:fld>
            <a:endParaRPr lang="en-US"/>
          </a:p>
        </p:txBody>
      </p:sp>
    </p:spTree>
    <p:extLst>
      <p:ext uri="{BB962C8B-B14F-4D97-AF65-F5344CB8AC3E}">
        <p14:creationId xmlns:p14="http://schemas.microsoft.com/office/powerpoint/2010/main" val="22799661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4" name="Picture 694"/>
          <p:cNvPicPr>
            <a:picLocks noChangeAspect="1"/>
          </p:cNvPicPr>
          <p:nvPr/>
        </p:nvPicPr>
        <p:blipFill>
          <a:blip r:embed="rId2"/>
          <a:stretch>
            <a:fillRect/>
          </a:stretch>
        </p:blipFill>
        <p:spPr>
          <a:xfrm>
            <a:off x="13395208" y="877824"/>
            <a:ext cx="3608832" cy="281771"/>
          </a:xfrm>
          <a:prstGeom prst="rect">
            <a:avLst/>
          </a:prstGeom>
        </p:spPr>
      </p:pic>
      <p:pic>
        <p:nvPicPr>
          <p:cNvPr id="695" name="Picture 695"/>
          <p:cNvPicPr>
            <a:picLocks noChangeAspect="1"/>
          </p:cNvPicPr>
          <p:nvPr/>
        </p:nvPicPr>
        <p:blipFill>
          <a:blip r:embed="rId3"/>
          <a:stretch>
            <a:fillRect/>
          </a:stretch>
        </p:blipFill>
        <p:spPr>
          <a:xfrm>
            <a:off x="271198" y="2611797"/>
            <a:ext cx="6870868" cy="3998976"/>
          </a:xfrm>
          <a:prstGeom prst="rect">
            <a:avLst/>
          </a:prstGeom>
        </p:spPr>
      </p:pic>
      <p:sp>
        <p:nvSpPr>
          <p:cNvPr id="2" name="Freeform 695"/>
          <p:cNvSpPr/>
          <p:nvPr/>
        </p:nvSpPr>
        <p:spPr>
          <a:xfrm>
            <a:off x="257110" y="2604935"/>
            <a:ext cx="6877732" cy="4005838"/>
          </a:xfrm>
          <a:custGeom>
            <a:avLst/>
            <a:gdLst>
              <a:gd name="connsiteX0" fmla="*/ 18287 w 4835905"/>
              <a:gd name="connsiteY0" fmla="*/ 2817368 h 2816605"/>
              <a:gd name="connsiteX1" fmla="*/ 4841747 w 4835905"/>
              <a:gd name="connsiteY1" fmla="*/ 2817368 h 2816605"/>
              <a:gd name="connsiteX2" fmla="*/ 4841747 w 4835905"/>
              <a:gd name="connsiteY2" fmla="*/ 13208 h 2816605"/>
              <a:gd name="connsiteX3" fmla="*/ 18287 w 4835905"/>
              <a:gd name="connsiteY3" fmla="*/ 13208 h 2816605"/>
              <a:gd name="connsiteX4" fmla="*/ 18287 w 4835905"/>
              <a:gd name="connsiteY4" fmla="*/ 2817368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05" h="2816605">
                <a:moveTo>
                  <a:pt x="18287" y="2817368"/>
                </a:moveTo>
                <a:lnTo>
                  <a:pt x="4841747" y="2817368"/>
                </a:lnTo>
                <a:lnTo>
                  <a:pt x="4841747" y="13208"/>
                </a:lnTo>
                <a:lnTo>
                  <a:pt x="18287" y="13208"/>
                </a:lnTo>
                <a:lnTo>
                  <a:pt x="18287" y="2817368"/>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96" name="Freeform 696"/>
          <p:cNvSpPr/>
          <p:nvPr/>
        </p:nvSpPr>
        <p:spPr>
          <a:xfrm>
            <a:off x="10184828" y="2616494"/>
            <a:ext cx="3759470" cy="3759470"/>
          </a:xfrm>
          <a:custGeom>
            <a:avLst/>
            <a:gdLst>
              <a:gd name="connsiteX0" fmla="*/ 19304 w 2643377"/>
              <a:gd name="connsiteY0" fmla="*/ 1330198 h 2643377"/>
              <a:gd name="connsiteX1" fmla="*/ 1333754 w 2643377"/>
              <a:gd name="connsiteY1" fmla="*/ 15748 h 2643377"/>
              <a:gd name="connsiteX2" fmla="*/ 2648204 w 2643377"/>
              <a:gd name="connsiteY2" fmla="*/ 1330198 h 2643377"/>
              <a:gd name="connsiteX3" fmla="*/ 1333754 w 2643377"/>
              <a:gd name="connsiteY3" fmla="*/ 2644648 h 2643377"/>
              <a:gd name="connsiteX4" fmla="*/ 19304 w 2643377"/>
              <a:gd name="connsiteY4" fmla="*/ 1330198 h 2643377"/>
              <a:gd name="connsiteX5" fmla="*/ 19304 w 2643377"/>
              <a:gd name="connsiteY5" fmla="*/ 1330198 h 264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3377" h="2643377">
                <a:moveTo>
                  <a:pt x="19304" y="1330198"/>
                </a:moveTo>
                <a:cubicBezTo>
                  <a:pt x="19304" y="604266"/>
                  <a:pt x="607822" y="15748"/>
                  <a:pt x="1333754" y="15748"/>
                </a:cubicBezTo>
                <a:cubicBezTo>
                  <a:pt x="2059686" y="15748"/>
                  <a:pt x="2648204" y="604266"/>
                  <a:pt x="2648204" y="1330198"/>
                </a:cubicBezTo>
                <a:cubicBezTo>
                  <a:pt x="2648204" y="2056130"/>
                  <a:pt x="2059686" y="2644648"/>
                  <a:pt x="1333754" y="2644648"/>
                </a:cubicBezTo>
                <a:cubicBezTo>
                  <a:pt x="607822" y="2644648"/>
                  <a:pt x="19304" y="2056130"/>
                  <a:pt x="19304" y="1330198"/>
                </a:cubicBezTo>
                <a:lnTo>
                  <a:pt x="19304" y="1330198"/>
                </a:lnTo>
                <a:close/>
              </a:path>
            </a:pathLst>
          </a:custGeom>
          <a:solidFill>
            <a:srgbClr val="000000">
              <a:alpha val="0"/>
            </a:srgbClr>
          </a:solidFill>
          <a:ln w="28955">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697" name="Freeform 697"/>
          <p:cNvSpPr/>
          <p:nvPr/>
        </p:nvSpPr>
        <p:spPr>
          <a:xfrm>
            <a:off x="11268562" y="2797117"/>
            <a:ext cx="1555878" cy="3416287"/>
          </a:xfrm>
          <a:custGeom>
            <a:avLst/>
            <a:gdLst>
              <a:gd name="connsiteX0" fmla="*/ 1098422 w 1093977"/>
              <a:gd name="connsiteY0" fmla="*/ 15239 h 2402077"/>
              <a:gd name="connsiteX1" fmla="*/ 16256 w 1093977"/>
              <a:gd name="connsiteY1" fmla="*/ 2402458 h 2402077"/>
            </a:gdLst>
            <a:ahLst/>
            <a:cxnLst>
              <a:cxn ang="0">
                <a:pos x="connsiteX0" y="connsiteY0"/>
              </a:cxn>
              <a:cxn ang="0">
                <a:pos x="connsiteX1" y="connsiteY1"/>
              </a:cxn>
            </a:cxnLst>
            <a:rect l="l" t="t" r="r" b="b"/>
            <a:pathLst>
              <a:path w="1093977" h="2402077">
                <a:moveTo>
                  <a:pt x="1098422" y="15239"/>
                </a:moveTo>
                <a:lnTo>
                  <a:pt x="16256" y="2402458"/>
                </a:lnTo>
              </a:path>
            </a:pathLst>
          </a:custGeom>
          <a:ln w="28955">
            <a:solidFill>
              <a:srgbClr val="00AEE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699" name="Picture 699"/>
          <p:cNvPicPr>
            <a:picLocks noChangeAspect="1"/>
          </p:cNvPicPr>
          <p:nvPr/>
        </p:nvPicPr>
        <p:blipFill>
          <a:blip r:embed="rId4"/>
          <a:stretch>
            <a:fillRect/>
          </a:stretch>
        </p:blipFill>
        <p:spPr>
          <a:xfrm>
            <a:off x="12799155" y="2319190"/>
            <a:ext cx="303445" cy="303445"/>
          </a:xfrm>
          <a:prstGeom prst="rect">
            <a:avLst/>
          </a:prstGeom>
        </p:spPr>
      </p:pic>
      <p:pic>
        <p:nvPicPr>
          <p:cNvPr id="700" name="Picture 700"/>
          <p:cNvPicPr>
            <a:picLocks noChangeAspect="1"/>
          </p:cNvPicPr>
          <p:nvPr/>
        </p:nvPicPr>
        <p:blipFill>
          <a:blip r:embed="rId5"/>
          <a:stretch>
            <a:fillRect/>
          </a:stretch>
        </p:blipFill>
        <p:spPr>
          <a:xfrm>
            <a:off x="9363720" y="7033429"/>
            <a:ext cx="4768427" cy="379307"/>
          </a:xfrm>
          <a:prstGeom prst="rect">
            <a:avLst/>
          </a:prstGeom>
        </p:spPr>
      </p:pic>
      <p:sp>
        <p:nvSpPr>
          <p:cNvPr id="3" name="TextBox 700"/>
          <p:cNvSpPr txBox="1"/>
          <p:nvPr/>
        </p:nvSpPr>
        <p:spPr>
          <a:xfrm>
            <a:off x="1322418" y="643015"/>
            <a:ext cx="9677377"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Margin</a:t>
            </a:r>
            <a:r>
              <a:rPr lang="en-US" altLang="zh-CN" sz="6258" spc="-21">
                <a:solidFill>
                  <a:srgbClr val="4370C3"/>
                </a:solidFill>
                <a:latin typeface="Calibri"/>
                <a:ea typeface="Calibri"/>
              </a:rPr>
              <a:t>-</a:t>
            </a:r>
            <a:r>
              <a:rPr lang="en-US" altLang="zh-CN" sz="6258" spc="-43">
                <a:solidFill>
                  <a:srgbClr val="4370C3"/>
                </a:solidFill>
                <a:latin typeface="Calibri"/>
                <a:ea typeface="Calibri"/>
              </a:rPr>
              <a:t>Based</a:t>
            </a:r>
            <a:r>
              <a:rPr lang="en-US" altLang="zh-CN" sz="6258" spc="-28">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36">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82</a:t>
            </a:fld>
            <a:endParaRPr lang="en-US"/>
          </a:p>
        </p:txBody>
      </p:sp>
      <p:sp>
        <p:nvSpPr>
          <p:cNvPr id="5" name="文字方塊 4">
            <a:extLst>
              <a:ext uri="{FF2B5EF4-FFF2-40B4-BE49-F238E27FC236}">
                <a16:creationId xmlns:a16="http://schemas.microsoft.com/office/drawing/2014/main" id="{FCE6CF06-2EA1-4AFC-BBAF-4BD7AE699FC9}"/>
              </a:ext>
            </a:extLst>
          </p:cNvPr>
          <p:cNvSpPr txBox="1"/>
          <p:nvPr/>
        </p:nvSpPr>
        <p:spPr>
          <a:xfrm>
            <a:off x="-3282" y="9360552"/>
            <a:ext cx="554490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a:hlinkClick r:id="rId6"/>
              </a:rPr>
              <a:t>http://tongzhang-ml.org/papers/colt07-active.pdf</a:t>
            </a:r>
            <a:endParaRPr lang="en-US" altLang="zh-TW"/>
          </a:p>
        </p:txBody>
      </p:sp>
    </p:spTree>
    <p:extLst>
      <p:ext uri="{BB962C8B-B14F-4D97-AF65-F5344CB8AC3E}">
        <p14:creationId xmlns:p14="http://schemas.microsoft.com/office/powerpoint/2010/main" val="9755722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2" name="Picture 702"/>
          <p:cNvPicPr>
            <a:picLocks noChangeAspect="1"/>
          </p:cNvPicPr>
          <p:nvPr/>
        </p:nvPicPr>
        <p:blipFill>
          <a:blip r:embed="rId2"/>
          <a:stretch>
            <a:fillRect/>
          </a:stretch>
        </p:blipFill>
        <p:spPr>
          <a:xfrm>
            <a:off x="13395208" y="877824"/>
            <a:ext cx="3608832" cy="281771"/>
          </a:xfrm>
          <a:prstGeom prst="rect">
            <a:avLst/>
          </a:prstGeom>
        </p:spPr>
      </p:pic>
      <p:pic>
        <p:nvPicPr>
          <p:cNvPr id="703" name="Picture 703"/>
          <p:cNvPicPr>
            <a:picLocks noChangeAspect="1"/>
          </p:cNvPicPr>
          <p:nvPr/>
        </p:nvPicPr>
        <p:blipFill>
          <a:blip r:embed="rId3"/>
          <a:stretch>
            <a:fillRect/>
          </a:stretch>
        </p:blipFill>
        <p:spPr>
          <a:xfrm>
            <a:off x="271198" y="2611797"/>
            <a:ext cx="6870868" cy="3998976"/>
          </a:xfrm>
          <a:prstGeom prst="rect">
            <a:avLst/>
          </a:prstGeom>
        </p:spPr>
      </p:pic>
      <p:sp>
        <p:nvSpPr>
          <p:cNvPr id="2" name="Freeform 703"/>
          <p:cNvSpPr/>
          <p:nvPr/>
        </p:nvSpPr>
        <p:spPr>
          <a:xfrm>
            <a:off x="257110" y="2604935"/>
            <a:ext cx="6877732" cy="4005838"/>
          </a:xfrm>
          <a:custGeom>
            <a:avLst/>
            <a:gdLst>
              <a:gd name="connsiteX0" fmla="*/ 18287 w 4835905"/>
              <a:gd name="connsiteY0" fmla="*/ 2817368 h 2816605"/>
              <a:gd name="connsiteX1" fmla="*/ 4841747 w 4835905"/>
              <a:gd name="connsiteY1" fmla="*/ 2817368 h 2816605"/>
              <a:gd name="connsiteX2" fmla="*/ 4841747 w 4835905"/>
              <a:gd name="connsiteY2" fmla="*/ 13208 h 2816605"/>
              <a:gd name="connsiteX3" fmla="*/ 18287 w 4835905"/>
              <a:gd name="connsiteY3" fmla="*/ 13208 h 2816605"/>
              <a:gd name="connsiteX4" fmla="*/ 18287 w 4835905"/>
              <a:gd name="connsiteY4" fmla="*/ 2817368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05" h="2816605">
                <a:moveTo>
                  <a:pt x="18287" y="2817368"/>
                </a:moveTo>
                <a:lnTo>
                  <a:pt x="4841747" y="2817368"/>
                </a:lnTo>
                <a:lnTo>
                  <a:pt x="4841747" y="13208"/>
                </a:lnTo>
                <a:lnTo>
                  <a:pt x="18287" y="13208"/>
                </a:lnTo>
                <a:lnTo>
                  <a:pt x="18287" y="2817368"/>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04" name="Freeform 704"/>
          <p:cNvSpPr/>
          <p:nvPr/>
        </p:nvSpPr>
        <p:spPr>
          <a:xfrm>
            <a:off x="10184828" y="2616494"/>
            <a:ext cx="3759470" cy="3759470"/>
          </a:xfrm>
          <a:custGeom>
            <a:avLst/>
            <a:gdLst>
              <a:gd name="connsiteX0" fmla="*/ 19304 w 2643377"/>
              <a:gd name="connsiteY0" fmla="*/ 1330198 h 2643377"/>
              <a:gd name="connsiteX1" fmla="*/ 1333754 w 2643377"/>
              <a:gd name="connsiteY1" fmla="*/ 15748 h 2643377"/>
              <a:gd name="connsiteX2" fmla="*/ 2648204 w 2643377"/>
              <a:gd name="connsiteY2" fmla="*/ 1330198 h 2643377"/>
              <a:gd name="connsiteX3" fmla="*/ 1333754 w 2643377"/>
              <a:gd name="connsiteY3" fmla="*/ 2644648 h 2643377"/>
              <a:gd name="connsiteX4" fmla="*/ 19304 w 2643377"/>
              <a:gd name="connsiteY4" fmla="*/ 1330198 h 2643377"/>
              <a:gd name="connsiteX5" fmla="*/ 19304 w 2643377"/>
              <a:gd name="connsiteY5" fmla="*/ 1330198 h 264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3377" h="2643377">
                <a:moveTo>
                  <a:pt x="19304" y="1330198"/>
                </a:moveTo>
                <a:cubicBezTo>
                  <a:pt x="19304" y="604266"/>
                  <a:pt x="607822" y="15748"/>
                  <a:pt x="1333754" y="15748"/>
                </a:cubicBezTo>
                <a:cubicBezTo>
                  <a:pt x="2059686" y="15748"/>
                  <a:pt x="2648204" y="604266"/>
                  <a:pt x="2648204" y="1330198"/>
                </a:cubicBezTo>
                <a:cubicBezTo>
                  <a:pt x="2648204" y="2056130"/>
                  <a:pt x="2059686" y="2644648"/>
                  <a:pt x="1333754" y="2644648"/>
                </a:cubicBezTo>
                <a:cubicBezTo>
                  <a:pt x="607822" y="2644648"/>
                  <a:pt x="19304" y="2056130"/>
                  <a:pt x="19304" y="1330198"/>
                </a:cubicBezTo>
                <a:lnTo>
                  <a:pt x="19304" y="1330198"/>
                </a:lnTo>
                <a:close/>
              </a:path>
            </a:pathLst>
          </a:custGeom>
          <a:solidFill>
            <a:srgbClr val="0000FF">
              <a:alpha val="0"/>
            </a:srgbClr>
          </a:solidFill>
          <a:ln w="28955">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05" name="Freeform 705"/>
          <p:cNvSpPr/>
          <p:nvPr/>
        </p:nvSpPr>
        <p:spPr>
          <a:xfrm>
            <a:off x="11268562" y="2797117"/>
            <a:ext cx="1555878" cy="3416287"/>
          </a:xfrm>
          <a:custGeom>
            <a:avLst/>
            <a:gdLst>
              <a:gd name="connsiteX0" fmla="*/ 1098422 w 1093977"/>
              <a:gd name="connsiteY0" fmla="*/ 15239 h 2402077"/>
              <a:gd name="connsiteX1" fmla="*/ 16256 w 1093977"/>
              <a:gd name="connsiteY1" fmla="*/ 2402458 h 2402077"/>
            </a:gdLst>
            <a:ahLst/>
            <a:cxnLst>
              <a:cxn ang="0">
                <a:pos x="connsiteX0" y="connsiteY0"/>
              </a:cxn>
              <a:cxn ang="0">
                <a:pos x="connsiteX1" y="connsiteY1"/>
              </a:cxn>
            </a:cxnLst>
            <a:rect l="l" t="t" r="r" b="b"/>
            <a:pathLst>
              <a:path w="1093977" h="2402077">
                <a:moveTo>
                  <a:pt x="1098422" y="15239"/>
                </a:moveTo>
                <a:lnTo>
                  <a:pt x="16256" y="2402458"/>
                </a:lnTo>
              </a:path>
            </a:pathLst>
          </a:custGeom>
          <a:ln w="28955">
            <a:solidFill>
              <a:srgbClr val="00AEE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707" name="Picture 707"/>
          <p:cNvPicPr>
            <a:picLocks noChangeAspect="1"/>
          </p:cNvPicPr>
          <p:nvPr/>
        </p:nvPicPr>
        <p:blipFill>
          <a:blip r:embed="rId4"/>
          <a:stretch>
            <a:fillRect/>
          </a:stretch>
        </p:blipFill>
        <p:spPr>
          <a:xfrm>
            <a:off x="12799155" y="2319190"/>
            <a:ext cx="303445" cy="303445"/>
          </a:xfrm>
          <a:prstGeom prst="rect">
            <a:avLst/>
          </a:prstGeom>
        </p:spPr>
      </p:pic>
      <p:pic>
        <p:nvPicPr>
          <p:cNvPr id="708" name="Picture 708"/>
          <p:cNvPicPr>
            <a:picLocks noChangeAspect="1"/>
          </p:cNvPicPr>
          <p:nvPr/>
        </p:nvPicPr>
        <p:blipFill>
          <a:blip r:embed="rId5"/>
          <a:stretch>
            <a:fillRect/>
          </a:stretch>
        </p:blipFill>
        <p:spPr>
          <a:xfrm>
            <a:off x="9363720" y="7033429"/>
            <a:ext cx="4768427" cy="379307"/>
          </a:xfrm>
          <a:prstGeom prst="rect">
            <a:avLst/>
          </a:prstGeom>
        </p:spPr>
      </p:pic>
      <p:sp>
        <p:nvSpPr>
          <p:cNvPr id="3" name="Freeform 708"/>
          <p:cNvSpPr/>
          <p:nvPr/>
        </p:nvSpPr>
        <p:spPr>
          <a:xfrm>
            <a:off x="10762820" y="2598432"/>
            <a:ext cx="1555878" cy="3416287"/>
          </a:xfrm>
          <a:custGeom>
            <a:avLst/>
            <a:gdLst>
              <a:gd name="connsiteX0" fmla="*/ 1100455 w 1093977"/>
              <a:gd name="connsiteY0" fmla="*/ 16256 h 2402077"/>
              <a:gd name="connsiteX1" fmla="*/ 18288 w 1093977"/>
              <a:gd name="connsiteY1" fmla="*/ 2403475 h 2402077"/>
            </a:gdLst>
            <a:ahLst/>
            <a:cxnLst>
              <a:cxn ang="0">
                <a:pos x="connsiteX0" y="connsiteY0"/>
              </a:cxn>
              <a:cxn ang="0">
                <a:pos x="connsiteX1" y="connsiteY1"/>
              </a:cxn>
            </a:cxnLst>
            <a:rect l="l" t="t" r="r" b="b"/>
            <a:pathLst>
              <a:path w="1093977" h="2402077">
                <a:moveTo>
                  <a:pt x="1100455" y="16256"/>
                </a:moveTo>
                <a:lnTo>
                  <a:pt x="18288" y="2403475"/>
                </a:lnTo>
              </a:path>
            </a:pathLst>
          </a:custGeom>
          <a:ln w="28955">
            <a:solidFill>
              <a:srgbClr val="FEBF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09" name="Freeform 709"/>
          <p:cNvSpPr/>
          <p:nvPr/>
        </p:nvSpPr>
        <p:spPr>
          <a:xfrm>
            <a:off x="11774304" y="3031925"/>
            <a:ext cx="1555878" cy="3398225"/>
          </a:xfrm>
          <a:custGeom>
            <a:avLst/>
            <a:gdLst>
              <a:gd name="connsiteX0" fmla="*/ 1102486 w 1093977"/>
              <a:gd name="connsiteY0" fmla="*/ 14731 h 2389377"/>
              <a:gd name="connsiteX1" fmla="*/ 20319 w 1093977"/>
              <a:gd name="connsiteY1" fmla="*/ 2401950 h 2389377"/>
            </a:gdLst>
            <a:ahLst/>
            <a:cxnLst>
              <a:cxn ang="0">
                <a:pos x="connsiteX0" y="connsiteY0"/>
              </a:cxn>
              <a:cxn ang="0">
                <a:pos x="connsiteX1" y="connsiteY1"/>
              </a:cxn>
            </a:cxnLst>
            <a:rect l="l" t="t" r="r" b="b"/>
            <a:pathLst>
              <a:path w="1093977" h="2389377">
                <a:moveTo>
                  <a:pt x="1102486" y="14731"/>
                </a:moveTo>
                <a:lnTo>
                  <a:pt x="20319" y="2401950"/>
                </a:lnTo>
              </a:path>
            </a:pathLst>
          </a:custGeom>
          <a:ln w="28955">
            <a:solidFill>
              <a:srgbClr val="FEBF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10" name="TextBox 710"/>
          <p:cNvSpPr txBox="1"/>
          <p:nvPr/>
        </p:nvSpPr>
        <p:spPr>
          <a:xfrm>
            <a:off x="1322418" y="643015"/>
            <a:ext cx="9677377"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Margin</a:t>
            </a:r>
            <a:r>
              <a:rPr lang="en-US" altLang="zh-CN" sz="6258" spc="-21">
                <a:solidFill>
                  <a:srgbClr val="4370C3"/>
                </a:solidFill>
                <a:latin typeface="Calibri"/>
                <a:ea typeface="Calibri"/>
              </a:rPr>
              <a:t>-</a:t>
            </a:r>
            <a:r>
              <a:rPr lang="en-US" altLang="zh-CN" sz="6258" spc="-43">
                <a:solidFill>
                  <a:srgbClr val="4370C3"/>
                </a:solidFill>
                <a:latin typeface="Calibri"/>
                <a:ea typeface="Calibri"/>
              </a:rPr>
              <a:t>Based</a:t>
            </a:r>
            <a:r>
              <a:rPr lang="en-US" altLang="zh-CN" sz="6258" spc="-28">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36">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83</a:t>
            </a:fld>
            <a:endParaRPr lang="en-US"/>
          </a:p>
        </p:txBody>
      </p:sp>
    </p:spTree>
    <p:extLst>
      <p:ext uri="{BB962C8B-B14F-4D97-AF65-F5344CB8AC3E}">
        <p14:creationId xmlns:p14="http://schemas.microsoft.com/office/powerpoint/2010/main" val="34995201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2" name="Picture 712"/>
          <p:cNvPicPr>
            <a:picLocks noChangeAspect="1"/>
          </p:cNvPicPr>
          <p:nvPr/>
        </p:nvPicPr>
        <p:blipFill>
          <a:blip r:embed="rId2"/>
          <a:stretch>
            <a:fillRect/>
          </a:stretch>
        </p:blipFill>
        <p:spPr>
          <a:xfrm>
            <a:off x="13395208" y="877824"/>
            <a:ext cx="3608832" cy="281771"/>
          </a:xfrm>
          <a:prstGeom prst="rect">
            <a:avLst/>
          </a:prstGeom>
        </p:spPr>
      </p:pic>
      <p:pic>
        <p:nvPicPr>
          <p:cNvPr id="713" name="Picture 713"/>
          <p:cNvPicPr>
            <a:picLocks noChangeAspect="1"/>
          </p:cNvPicPr>
          <p:nvPr/>
        </p:nvPicPr>
        <p:blipFill>
          <a:blip r:embed="rId3"/>
          <a:stretch>
            <a:fillRect/>
          </a:stretch>
        </p:blipFill>
        <p:spPr>
          <a:xfrm>
            <a:off x="271198" y="2611797"/>
            <a:ext cx="6870868" cy="3998976"/>
          </a:xfrm>
          <a:prstGeom prst="rect">
            <a:avLst/>
          </a:prstGeom>
        </p:spPr>
      </p:pic>
      <p:sp>
        <p:nvSpPr>
          <p:cNvPr id="2" name="Freeform 713"/>
          <p:cNvSpPr/>
          <p:nvPr/>
        </p:nvSpPr>
        <p:spPr>
          <a:xfrm>
            <a:off x="257110" y="2604935"/>
            <a:ext cx="6877732" cy="4005838"/>
          </a:xfrm>
          <a:custGeom>
            <a:avLst/>
            <a:gdLst>
              <a:gd name="connsiteX0" fmla="*/ 18287 w 4835905"/>
              <a:gd name="connsiteY0" fmla="*/ 2817368 h 2816605"/>
              <a:gd name="connsiteX1" fmla="*/ 4841747 w 4835905"/>
              <a:gd name="connsiteY1" fmla="*/ 2817368 h 2816605"/>
              <a:gd name="connsiteX2" fmla="*/ 4841747 w 4835905"/>
              <a:gd name="connsiteY2" fmla="*/ 13208 h 2816605"/>
              <a:gd name="connsiteX3" fmla="*/ 18287 w 4835905"/>
              <a:gd name="connsiteY3" fmla="*/ 13208 h 2816605"/>
              <a:gd name="connsiteX4" fmla="*/ 18287 w 4835905"/>
              <a:gd name="connsiteY4" fmla="*/ 2817368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05" h="2816605">
                <a:moveTo>
                  <a:pt x="18287" y="2817368"/>
                </a:moveTo>
                <a:lnTo>
                  <a:pt x="4841747" y="2817368"/>
                </a:lnTo>
                <a:lnTo>
                  <a:pt x="4841747" y="13208"/>
                </a:lnTo>
                <a:lnTo>
                  <a:pt x="18287" y="13208"/>
                </a:lnTo>
                <a:lnTo>
                  <a:pt x="18287" y="2817368"/>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715" name="Picture 715"/>
          <p:cNvPicPr>
            <a:picLocks noChangeAspect="1"/>
          </p:cNvPicPr>
          <p:nvPr/>
        </p:nvPicPr>
        <p:blipFill>
          <a:blip r:embed="rId4"/>
          <a:stretch>
            <a:fillRect/>
          </a:stretch>
        </p:blipFill>
        <p:spPr>
          <a:xfrm>
            <a:off x="10089822" y="2319189"/>
            <a:ext cx="3966464" cy="4150699"/>
          </a:xfrm>
          <a:prstGeom prst="rect">
            <a:avLst/>
          </a:prstGeom>
        </p:spPr>
      </p:pic>
      <p:pic>
        <p:nvPicPr>
          <p:cNvPr id="716" name="Picture 716"/>
          <p:cNvPicPr>
            <a:picLocks noChangeAspect="1"/>
          </p:cNvPicPr>
          <p:nvPr/>
        </p:nvPicPr>
        <p:blipFill>
          <a:blip r:embed="rId5"/>
          <a:stretch>
            <a:fillRect/>
          </a:stretch>
        </p:blipFill>
        <p:spPr>
          <a:xfrm>
            <a:off x="9363720" y="7033429"/>
            <a:ext cx="4768427" cy="379307"/>
          </a:xfrm>
          <a:prstGeom prst="rect">
            <a:avLst/>
          </a:prstGeom>
        </p:spPr>
      </p:pic>
      <p:sp>
        <p:nvSpPr>
          <p:cNvPr id="3" name="TextBox 716"/>
          <p:cNvSpPr txBox="1"/>
          <p:nvPr/>
        </p:nvSpPr>
        <p:spPr>
          <a:xfrm>
            <a:off x="1322418" y="643015"/>
            <a:ext cx="9677377"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Margin</a:t>
            </a:r>
            <a:r>
              <a:rPr lang="en-US" altLang="zh-CN" sz="6258" spc="-21">
                <a:solidFill>
                  <a:srgbClr val="4370C3"/>
                </a:solidFill>
                <a:latin typeface="Calibri"/>
                <a:ea typeface="Calibri"/>
              </a:rPr>
              <a:t>-</a:t>
            </a:r>
            <a:r>
              <a:rPr lang="en-US" altLang="zh-CN" sz="6258" spc="-43">
                <a:solidFill>
                  <a:srgbClr val="4370C3"/>
                </a:solidFill>
                <a:latin typeface="Calibri"/>
                <a:ea typeface="Calibri"/>
              </a:rPr>
              <a:t>Based</a:t>
            </a:r>
            <a:r>
              <a:rPr lang="en-US" altLang="zh-CN" sz="6258" spc="-28">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36">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84</a:t>
            </a:fld>
            <a:endParaRPr lang="en-US"/>
          </a:p>
        </p:txBody>
      </p:sp>
    </p:spTree>
    <p:extLst>
      <p:ext uri="{BB962C8B-B14F-4D97-AF65-F5344CB8AC3E}">
        <p14:creationId xmlns:p14="http://schemas.microsoft.com/office/powerpoint/2010/main" val="12815356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8" name="Picture 718"/>
          <p:cNvPicPr>
            <a:picLocks noChangeAspect="1"/>
          </p:cNvPicPr>
          <p:nvPr/>
        </p:nvPicPr>
        <p:blipFill>
          <a:blip r:embed="rId2"/>
          <a:stretch>
            <a:fillRect/>
          </a:stretch>
        </p:blipFill>
        <p:spPr>
          <a:xfrm>
            <a:off x="13395208" y="877824"/>
            <a:ext cx="3608832" cy="281771"/>
          </a:xfrm>
          <a:prstGeom prst="rect">
            <a:avLst/>
          </a:prstGeom>
        </p:spPr>
      </p:pic>
      <p:pic>
        <p:nvPicPr>
          <p:cNvPr id="719" name="Picture 719"/>
          <p:cNvPicPr>
            <a:picLocks noChangeAspect="1"/>
          </p:cNvPicPr>
          <p:nvPr/>
        </p:nvPicPr>
        <p:blipFill>
          <a:blip r:embed="rId3"/>
          <a:stretch>
            <a:fillRect/>
          </a:stretch>
        </p:blipFill>
        <p:spPr>
          <a:xfrm>
            <a:off x="271198" y="2611797"/>
            <a:ext cx="6870868" cy="3998976"/>
          </a:xfrm>
          <a:prstGeom prst="rect">
            <a:avLst/>
          </a:prstGeom>
        </p:spPr>
      </p:pic>
      <p:sp>
        <p:nvSpPr>
          <p:cNvPr id="2" name="Freeform 719"/>
          <p:cNvSpPr/>
          <p:nvPr/>
        </p:nvSpPr>
        <p:spPr>
          <a:xfrm>
            <a:off x="257110" y="2604935"/>
            <a:ext cx="6877732" cy="4005838"/>
          </a:xfrm>
          <a:custGeom>
            <a:avLst/>
            <a:gdLst>
              <a:gd name="connsiteX0" fmla="*/ 18287 w 4835905"/>
              <a:gd name="connsiteY0" fmla="*/ 2817368 h 2816605"/>
              <a:gd name="connsiteX1" fmla="*/ 4841747 w 4835905"/>
              <a:gd name="connsiteY1" fmla="*/ 2817368 h 2816605"/>
              <a:gd name="connsiteX2" fmla="*/ 4841747 w 4835905"/>
              <a:gd name="connsiteY2" fmla="*/ 13208 h 2816605"/>
              <a:gd name="connsiteX3" fmla="*/ 18287 w 4835905"/>
              <a:gd name="connsiteY3" fmla="*/ 13208 h 2816605"/>
              <a:gd name="connsiteX4" fmla="*/ 18287 w 4835905"/>
              <a:gd name="connsiteY4" fmla="*/ 2817368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05" h="2816605">
                <a:moveTo>
                  <a:pt x="18287" y="2817368"/>
                </a:moveTo>
                <a:lnTo>
                  <a:pt x="4841747" y="2817368"/>
                </a:lnTo>
                <a:lnTo>
                  <a:pt x="4841747" y="13208"/>
                </a:lnTo>
                <a:lnTo>
                  <a:pt x="18287" y="13208"/>
                </a:lnTo>
                <a:lnTo>
                  <a:pt x="18287" y="2817368"/>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721" name="Picture 721"/>
          <p:cNvPicPr>
            <a:picLocks noChangeAspect="1"/>
          </p:cNvPicPr>
          <p:nvPr/>
        </p:nvPicPr>
        <p:blipFill>
          <a:blip r:embed="rId4"/>
          <a:stretch>
            <a:fillRect/>
          </a:stretch>
        </p:blipFill>
        <p:spPr>
          <a:xfrm>
            <a:off x="10089822" y="2319189"/>
            <a:ext cx="3966464" cy="4150699"/>
          </a:xfrm>
          <a:prstGeom prst="rect">
            <a:avLst/>
          </a:prstGeom>
        </p:spPr>
      </p:pic>
      <p:pic>
        <p:nvPicPr>
          <p:cNvPr id="722" name="Picture 722"/>
          <p:cNvPicPr>
            <a:picLocks noChangeAspect="1"/>
          </p:cNvPicPr>
          <p:nvPr/>
        </p:nvPicPr>
        <p:blipFill>
          <a:blip r:embed="rId5"/>
          <a:stretch>
            <a:fillRect/>
          </a:stretch>
        </p:blipFill>
        <p:spPr>
          <a:xfrm>
            <a:off x="9363720" y="7033429"/>
            <a:ext cx="4768427" cy="379307"/>
          </a:xfrm>
          <a:prstGeom prst="rect">
            <a:avLst/>
          </a:prstGeom>
        </p:spPr>
      </p:pic>
      <p:sp>
        <p:nvSpPr>
          <p:cNvPr id="3" name="TextBox 722"/>
          <p:cNvSpPr txBox="1"/>
          <p:nvPr/>
        </p:nvSpPr>
        <p:spPr>
          <a:xfrm>
            <a:off x="1322418" y="643015"/>
            <a:ext cx="9677377"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Margin</a:t>
            </a:r>
            <a:r>
              <a:rPr lang="en-US" altLang="zh-CN" sz="6258" spc="-21">
                <a:solidFill>
                  <a:srgbClr val="4370C3"/>
                </a:solidFill>
                <a:latin typeface="Calibri"/>
                <a:ea typeface="Calibri"/>
              </a:rPr>
              <a:t>-</a:t>
            </a:r>
            <a:r>
              <a:rPr lang="en-US" altLang="zh-CN" sz="6258" spc="-43">
                <a:solidFill>
                  <a:srgbClr val="4370C3"/>
                </a:solidFill>
                <a:latin typeface="Calibri"/>
                <a:ea typeface="Calibri"/>
              </a:rPr>
              <a:t>Based</a:t>
            </a:r>
            <a:r>
              <a:rPr lang="en-US" altLang="zh-CN" sz="6258" spc="-28">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36">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85</a:t>
            </a:fld>
            <a:endParaRPr lang="en-US"/>
          </a:p>
        </p:txBody>
      </p:sp>
    </p:spTree>
    <p:extLst>
      <p:ext uri="{BB962C8B-B14F-4D97-AF65-F5344CB8AC3E}">
        <p14:creationId xmlns:p14="http://schemas.microsoft.com/office/powerpoint/2010/main" val="40696210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4" name="Picture 724"/>
          <p:cNvPicPr>
            <a:picLocks noChangeAspect="1"/>
          </p:cNvPicPr>
          <p:nvPr/>
        </p:nvPicPr>
        <p:blipFill>
          <a:blip r:embed="rId2"/>
          <a:stretch>
            <a:fillRect/>
          </a:stretch>
        </p:blipFill>
        <p:spPr>
          <a:xfrm>
            <a:off x="10089822" y="2503424"/>
            <a:ext cx="3966464" cy="3933952"/>
          </a:xfrm>
          <a:prstGeom prst="rect">
            <a:avLst/>
          </a:prstGeom>
        </p:spPr>
      </p:pic>
      <p:pic>
        <p:nvPicPr>
          <p:cNvPr id="725" name="Picture 725"/>
          <p:cNvPicPr>
            <a:picLocks noChangeAspect="1"/>
          </p:cNvPicPr>
          <p:nvPr/>
        </p:nvPicPr>
        <p:blipFill>
          <a:blip r:embed="rId3"/>
          <a:stretch>
            <a:fillRect/>
          </a:stretch>
        </p:blipFill>
        <p:spPr>
          <a:xfrm>
            <a:off x="13395208" y="877824"/>
            <a:ext cx="3608832" cy="281771"/>
          </a:xfrm>
          <a:prstGeom prst="rect">
            <a:avLst/>
          </a:prstGeom>
        </p:spPr>
      </p:pic>
      <p:pic>
        <p:nvPicPr>
          <p:cNvPr id="726" name="Picture 726"/>
          <p:cNvPicPr>
            <a:picLocks noChangeAspect="1"/>
          </p:cNvPicPr>
          <p:nvPr/>
        </p:nvPicPr>
        <p:blipFill>
          <a:blip r:embed="rId4"/>
          <a:stretch>
            <a:fillRect/>
          </a:stretch>
        </p:blipFill>
        <p:spPr>
          <a:xfrm>
            <a:off x="271198" y="2611797"/>
            <a:ext cx="6870868" cy="3998976"/>
          </a:xfrm>
          <a:prstGeom prst="rect">
            <a:avLst/>
          </a:prstGeom>
        </p:spPr>
      </p:pic>
      <p:sp>
        <p:nvSpPr>
          <p:cNvPr id="2" name="Freeform 726"/>
          <p:cNvSpPr/>
          <p:nvPr/>
        </p:nvSpPr>
        <p:spPr>
          <a:xfrm>
            <a:off x="257110" y="2604935"/>
            <a:ext cx="6877732" cy="4005838"/>
          </a:xfrm>
          <a:custGeom>
            <a:avLst/>
            <a:gdLst>
              <a:gd name="connsiteX0" fmla="*/ 18287 w 4835905"/>
              <a:gd name="connsiteY0" fmla="*/ 2817368 h 2816605"/>
              <a:gd name="connsiteX1" fmla="*/ 4841747 w 4835905"/>
              <a:gd name="connsiteY1" fmla="*/ 2817368 h 2816605"/>
              <a:gd name="connsiteX2" fmla="*/ 4841747 w 4835905"/>
              <a:gd name="connsiteY2" fmla="*/ 13208 h 2816605"/>
              <a:gd name="connsiteX3" fmla="*/ 18287 w 4835905"/>
              <a:gd name="connsiteY3" fmla="*/ 13208 h 2816605"/>
              <a:gd name="connsiteX4" fmla="*/ 18287 w 4835905"/>
              <a:gd name="connsiteY4" fmla="*/ 2817368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05" h="2816605">
                <a:moveTo>
                  <a:pt x="18287" y="2817368"/>
                </a:moveTo>
                <a:lnTo>
                  <a:pt x="4841747" y="2817368"/>
                </a:lnTo>
                <a:lnTo>
                  <a:pt x="4841747" y="13208"/>
                </a:lnTo>
                <a:lnTo>
                  <a:pt x="18287" y="13208"/>
                </a:lnTo>
                <a:lnTo>
                  <a:pt x="18287" y="2817368"/>
                </a:lnTo>
                <a:close/>
              </a:path>
            </a:pathLst>
          </a:custGeom>
          <a:solidFill>
            <a:srgbClr val="0000FF">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728" name="Picture 728"/>
          <p:cNvPicPr>
            <a:picLocks noChangeAspect="1"/>
          </p:cNvPicPr>
          <p:nvPr/>
        </p:nvPicPr>
        <p:blipFill>
          <a:blip r:embed="rId5"/>
          <a:stretch>
            <a:fillRect/>
          </a:stretch>
        </p:blipFill>
        <p:spPr>
          <a:xfrm>
            <a:off x="12441521" y="2156630"/>
            <a:ext cx="281771" cy="303445"/>
          </a:xfrm>
          <a:prstGeom prst="rect">
            <a:avLst/>
          </a:prstGeom>
        </p:spPr>
      </p:pic>
      <p:pic>
        <p:nvPicPr>
          <p:cNvPr id="729" name="Picture 729"/>
          <p:cNvPicPr>
            <a:picLocks noChangeAspect="1"/>
          </p:cNvPicPr>
          <p:nvPr/>
        </p:nvPicPr>
        <p:blipFill>
          <a:blip r:embed="rId6"/>
          <a:stretch>
            <a:fillRect/>
          </a:stretch>
        </p:blipFill>
        <p:spPr>
          <a:xfrm>
            <a:off x="9363720" y="7033429"/>
            <a:ext cx="4768427" cy="379307"/>
          </a:xfrm>
          <a:prstGeom prst="rect">
            <a:avLst/>
          </a:prstGeom>
        </p:spPr>
      </p:pic>
      <p:sp>
        <p:nvSpPr>
          <p:cNvPr id="3" name="TextBox 729"/>
          <p:cNvSpPr txBox="1"/>
          <p:nvPr/>
        </p:nvSpPr>
        <p:spPr>
          <a:xfrm>
            <a:off x="1322418" y="643015"/>
            <a:ext cx="9677377"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Margin</a:t>
            </a:r>
            <a:r>
              <a:rPr lang="en-US" altLang="zh-CN" sz="6258" spc="-21">
                <a:solidFill>
                  <a:srgbClr val="4370C3"/>
                </a:solidFill>
                <a:latin typeface="Calibri"/>
                <a:ea typeface="Calibri"/>
              </a:rPr>
              <a:t>-</a:t>
            </a:r>
            <a:r>
              <a:rPr lang="en-US" altLang="zh-CN" sz="6258" spc="-43">
                <a:solidFill>
                  <a:srgbClr val="4370C3"/>
                </a:solidFill>
                <a:latin typeface="Calibri"/>
                <a:ea typeface="Calibri"/>
              </a:rPr>
              <a:t>Based</a:t>
            </a:r>
            <a:r>
              <a:rPr lang="en-US" altLang="zh-CN" sz="6258" spc="-28">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36">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86</a:t>
            </a:fld>
            <a:endParaRPr lang="en-US"/>
          </a:p>
        </p:txBody>
      </p:sp>
    </p:spTree>
    <p:extLst>
      <p:ext uri="{BB962C8B-B14F-4D97-AF65-F5344CB8AC3E}">
        <p14:creationId xmlns:p14="http://schemas.microsoft.com/office/powerpoint/2010/main" val="40109597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1" name="Picture 731"/>
          <p:cNvPicPr>
            <a:picLocks noChangeAspect="1"/>
          </p:cNvPicPr>
          <p:nvPr/>
        </p:nvPicPr>
        <p:blipFill>
          <a:blip r:embed="rId2"/>
          <a:stretch>
            <a:fillRect/>
          </a:stretch>
        </p:blipFill>
        <p:spPr>
          <a:xfrm>
            <a:off x="13395208" y="877824"/>
            <a:ext cx="3608832" cy="281771"/>
          </a:xfrm>
          <a:prstGeom prst="rect">
            <a:avLst/>
          </a:prstGeom>
        </p:spPr>
      </p:pic>
      <p:pic>
        <p:nvPicPr>
          <p:cNvPr id="732" name="Picture 732"/>
          <p:cNvPicPr>
            <a:picLocks noChangeAspect="1"/>
          </p:cNvPicPr>
          <p:nvPr/>
        </p:nvPicPr>
        <p:blipFill>
          <a:blip r:embed="rId3"/>
          <a:stretch>
            <a:fillRect/>
          </a:stretch>
        </p:blipFill>
        <p:spPr>
          <a:xfrm>
            <a:off x="271198" y="2611797"/>
            <a:ext cx="6870868" cy="3998976"/>
          </a:xfrm>
          <a:prstGeom prst="rect">
            <a:avLst/>
          </a:prstGeom>
        </p:spPr>
      </p:pic>
      <p:sp>
        <p:nvSpPr>
          <p:cNvPr id="2" name="Freeform 732"/>
          <p:cNvSpPr/>
          <p:nvPr/>
        </p:nvSpPr>
        <p:spPr>
          <a:xfrm>
            <a:off x="257110" y="2604935"/>
            <a:ext cx="6877732" cy="4005838"/>
          </a:xfrm>
          <a:custGeom>
            <a:avLst/>
            <a:gdLst>
              <a:gd name="connsiteX0" fmla="*/ 18287 w 4835905"/>
              <a:gd name="connsiteY0" fmla="*/ 2817368 h 2816605"/>
              <a:gd name="connsiteX1" fmla="*/ 4841747 w 4835905"/>
              <a:gd name="connsiteY1" fmla="*/ 2817368 h 2816605"/>
              <a:gd name="connsiteX2" fmla="*/ 4841747 w 4835905"/>
              <a:gd name="connsiteY2" fmla="*/ 13208 h 2816605"/>
              <a:gd name="connsiteX3" fmla="*/ 18287 w 4835905"/>
              <a:gd name="connsiteY3" fmla="*/ 13208 h 2816605"/>
              <a:gd name="connsiteX4" fmla="*/ 18287 w 4835905"/>
              <a:gd name="connsiteY4" fmla="*/ 2817368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05" h="2816605">
                <a:moveTo>
                  <a:pt x="18287" y="2817368"/>
                </a:moveTo>
                <a:lnTo>
                  <a:pt x="4841747" y="2817368"/>
                </a:lnTo>
                <a:lnTo>
                  <a:pt x="4841747" y="13208"/>
                </a:lnTo>
                <a:lnTo>
                  <a:pt x="18287" y="13208"/>
                </a:lnTo>
                <a:lnTo>
                  <a:pt x="18287" y="2817368"/>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33" name="Freeform 733"/>
          <p:cNvSpPr/>
          <p:nvPr/>
        </p:nvSpPr>
        <p:spPr>
          <a:xfrm>
            <a:off x="10184828" y="2616494"/>
            <a:ext cx="3759470" cy="3759470"/>
          </a:xfrm>
          <a:custGeom>
            <a:avLst/>
            <a:gdLst>
              <a:gd name="connsiteX0" fmla="*/ 19304 w 2643377"/>
              <a:gd name="connsiteY0" fmla="*/ 1330198 h 2643377"/>
              <a:gd name="connsiteX1" fmla="*/ 1333754 w 2643377"/>
              <a:gd name="connsiteY1" fmla="*/ 15748 h 2643377"/>
              <a:gd name="connsiteX2" fmla="*/ 2648204 w 2643377"/>
              <a:gd name="connsiteY2" fmla="*/ 1330198 h 2643377"/>
              <a:gd name="connsiteX3" fmla="*/ 1333754 w 2643377"/>
              <a:gd name="connsiteY3" fmla="*/ 2644648 h 2643377"/>
              <a:gd name="connsiteX4" fmla="*/ 19304 w 2643377"/>
              <a:gd name="connsiteY4" fmla="*/ 1330198 h 2643377"/>
              <a:gd name="connsiteX5" fmla="*/ 19304 w 2643377"/>
              <a:gd name="connsiteY5" fmla="*/ 1330198 h 264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3377" h="2643377">
                <a:moveTo>
                  <a:pt x="19304" y="1330198"/>
                </a:moveTo>
                <a:cubicBezTo>
                  <a:pt x="19304" y="604266"/>
                  <a:pt x="607822" y="15748"/>
                  <a:pt x="1333754" y="15748"/>
                </a:cubicBezTo>
                <a:cubicBezTo>
                  <a:pt x="2059686" y="15748"/>
                  <a:pt x="2648204" y="604266"/>
                  <a:pt x="2648204" y="1330198"/>
                </a:cubicBezTo>
                <a:cubicBezTo>
                  <a:pt x="2648204" y="2056130"/>
                  <a:pt x="2059686" y="2644648"/>
                  <a:pt x="1333754" y="2644648"/>
                </a:cubicBezTo>
                <a:cubicBezTo>
                  <a:pt x="607822" y="2644648"/>
                  <a:pt x="19304" y="2056130"/>
                  <a:pt x="19304" y="1330198"/>
                </a:cubicBezTo>
                <a:lnTo>
                  <a:pt x="19304" y="1330198"/>
                </a:lnTo>
                <a:close/>
              </a:path>
            </a:pathLst>
          </a:custGeom>
          <a:solidFill>
            <a:srgbClr val="000000">
              <a:alpha val="0"/>
            </a:srgbClr>
          </a:solidFill>
          <a:ln w="28955">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34" name="Freeform 734"/>
          <p:cNvSpPr/>
          <p:nvPr/>
        </p:nvSpPr>
        <p:spPr>
          <a:xfrm>
            <a:off x="11521433" y="2652618"/>
            <a:ext cx="1050136" cy="3687221"/>
          </a:xfrm>
          <a:custGeom>
            <a:avLst/>
            <a:gdLst>
              <a:gd name="connsiteX0" fmla="*/ 747268 w 738377"/>
              <a:gd name="connsiteY0" fmla="*/ 23875 h 2592577"/>
              <a:gd name="connsiteX1" fmla="*/ 21335 w 738377"/>
              <a:gd name="connsiteY1" fmla="*/ 2597404 h 2592577"/>
            </a:gdLst>
            <a:ahLst/>
            <a:cxnLst>
              <a:cxn ang="0">
                <a:pos x="connsiteX0" y="connsiteY0"/>
              </a:cxn>
              <a:cxn ang="0">
                <a:pos x="connsiteX1" y="connsiteY1"/>
              </a:cxn>
            </a:cxnLst>
            <a:rect l="l" t="t" r="r" b="b"/>
            <a:pathLst>
              <a:path w="738377" h="2592577">
                <a:moveTo>
                  <a:pt x="747268" y="23875"/>
                </a:moveTo>
                <a:lnTo>
                  <a:pt x="21335" y="2597404"/>
                </a:lnTo>
              </a:path>
            </a:pathLst>
          </a:custGeom>
          <a:ln w="28955">
            <a:solidFill>
              <a:srgbClr val="00AEE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736" name="Picture 736"/>
          <p:cNvPicPr>
            <a:picLocks noChangeAspect="1"/>
          </p:cNvPicPr>
          <p:nvPr/>
        </p:nvPicPr>
        <p:blipFill>
          <a:blip r:embed="rId4"/>
          <a:stretch>
            <a:fillRect/>
          </a:stretch>
        </p:blipFill>
        <p:spPr>
          <a:xfrm>
            <a:off x="12441521" y="2156630"/>
            <a:ext cx="281771" cy="303445"/>
          </a:xfrm>
          <a:prstGeom prst="rect">
            <a:avLst/>
          </a:prstGeom>
        </p:spPr>
      </p:pic>
      <p:pic>
        <p:nvPicPr>
          <p:cNvPr id="737" name="Picture 737"/>
          <p:cNvPicPr>
            <a:picLocks noChangeAspect="1"/>
          </p:cNvPicPr>
          <p:nvPr/>
        </p:nvPicPr>
        <p:blipFill>
          <a:blip r:embed="rId5"/>
          <a:stretch>
            <a:fillRect/>
          </a:stretch>
        </p:blipFill>
        <p:spPr>
          <a:xfrm>
            <a:off x="9363721" y="7575296"/>
            <a:ext cx="5635413" cy="1354667"/>
          </a:xfrm>
          <a:prstGeom prst="rect">
            <a:avLst/>
          </a:prstGeom>
        </p:spPr>
      </p:pic>
      <p:pic>
        <p:nvPicPr>
          <p:cNvPr id="738" name="Picture 738"/>
          <p:cNvPicPr>
            <a:picLocks noChangeAspect="1"/>
          </p:cNvPicPr>
          <p:nvPr/>
        </p:nvPicPr>
        <p:blipFill>
          <a:blip r:embed="rId6"/>
          <a:stretch>
            <a:fillRect/>
          </a:stretch>
        </p:blipFill>
        <p:spPr>
          <a:xfrm>
            <a:off x="9363720" y="7033429"/>
            <a:ext cx="4768427" cy="379307"/>
          </a:xfrm>
          <a:prstGeom prst="rect">
            <a:avLst/>
          </a:prstGeom>
        </p:spPr>
      </p:pic>
      <p:pic>
        <p:nvPicPr>
          <p:cNvPr id="739" name="Picture 739"/>
          <p:cNvPicPr>
            <a:picLocks noChangeAspect="1"/>
          </p:cNvPicPr>
          <p:nvPr/>
        </p:nvPicPr>
        <p:blipFill>
          <a:blip r:embed="rId7"/>
          <a:stretch>
            <a:fillRect/>
          </a:stretch>
        </p:blipFill>
        <p:spPr>
          <a:xfrm>
            <a:off x="9136137" y="9168384"/>
            <a:ext cx="8171349" cy="411819"/>
          </a:xfrm>
          <a:prstGeom prst="rect">
            <a:avLst/>
          </a:prstGeom>
        </p:spPr>
      </p:pic>
      <p:sp>
        <p:nvSpPr>
          <p:cNvPr id="3" name="TextBox 739"/>
          <p:cNvSpPr txBox="1"/>
          <p:nvPr/>
        </p:nvSpPr>
        <p:spPr>
          <a:xfrm>
            <a:off x="1322418" y="643015"/>
            <a:ext cx="9677377"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Margin</a:t>
            </a:r>
            <a:r>
              <a:rPr lang="en-US" altLang="zh-CN" sz="6258" spc="-21">
                <a:solidFill>
                  <a:srgbClr val="4370C3"/>
                </a:solidFill>
                <a:latin typeface="Calibri"/>
                <a:ea typeface="Calibri"/>
              </a:rPr>
              <a:t>-</a:t>
            </a:r>
            <a:r>
              <a:rPr lang="en-US" altLang="zh-CN" sz="6258" spc="-43">
                <a:solidFill>
                  <a:srgbClr val="4370C3"/>
                </a:solidFill>
                <a:latin typeface="Calibri"/>
                <a:ea typeface="Calibri"/>
              </a:rPr>
              <a:t>Based</a:t>
            </a:r>
            <a:r>
              <a:rPr lang="en-US" altLang="zh-CN" sz="6258" spc="-28">
                <a:solidFill>
                  <a:srgbClr val="4370C3"/>
                </a:solidFill>
                <a:latin typeface="Calibri"/>
                <a:cs typeface="Calibri"/>
              </a:rPr>
              <a:t> </a:t>
            </a:r>
            <a:r>
              <a:rPr lang="en-US" altLang="zh-CN" sz="6258" spc="-36">
                <a:solidFill>
                  <a:srgbClr val="4370C3"/>
                </a:solidFill>
                <a:latin typeface="Calibri"/>
                <a:ea typeface="Calibri"/>
              </a:rPr>
              <a:t>Active</a:t>
            </a:r>
            <a:r>
              <a:rPr lang="en-US" altLang="zh-CN" sz="6258" spc="-36">
                <a:solidFill>
                  <a:srgbClr val="4370C3"/>
                </a:solidFill>
                <a:latin typeface="Calibri"/>
                <a:cs typeface="Calibri"/>
              </a:rPr>
              <a:t> </a:t>
            </a:r>
            <a:r>
              <a:rPr lang="en-US" altLang="zh-CN" sz="6258" spc="-36">
                <a:solidFill>
                  <a:srgbClr val="4370C3"/>
                </a:solidFill>
                <a:latin typeface="Calibri"/>
                <a:ea typeface="Calibri"/>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87</a:t>
            </a:fld>
            <a:endParaRPr lang="en-US"/>
          </a:p>
        </p:txBody>
      </p:sp>
    </p:spTree>
    <p:extLst>
      <p:ext uri="{BB962C8B-B14F-4D97-AF65-F5344CB8AC3E}">
        <p14:creationId xmlns:p14="http://schemas.microsoft.com/office/powerpoint/2010/main" val="30670394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1" name="Picture 741"/>
          <p:cNvPicPr>
            <a:picLocks noChangeAspect="1"/>
          </p:cNvPicPr>
          <p:nvPr/>
        </p:nvPicPr>
        <p:blipFill>
          <a:blip r:embed="rId3"/>
          <a:stretch>
            <a:fillRect/>
          </a:stretch>
        </p:blipFill>
        <p:spPr>
          <a:xfrm>
            <a:off x="271198" y="2611797"/>
            <a:ext cx="6870868" cy="3998976"/>
          </a:xfrm>
          <a:prstGeom prst="rect">
            <a:avLst/>
          </a:prstGeom>
        </p:spPr>
      </p:pic>
      <p:sp>
        <p:nvSpPr>
          <p:cNvPr id="2" name="Freeform 741"/>
          <p:cNvSpPr/>
          <p:nvPr/>
        </p:nvSpPr>
        <p:spPr>
          <a:xfrm>
            <a:off x="257110" y="2604935"/>
            <a:ext cx="6877732" cy="4005838"/>
          </a:xfrm>
          <a:custGeom>
            <a:avLst/>
            <a:gdLst>
              <a:gd name="connsiteX0" fmla="*/ 18287 w 4835905"/>
              <a:gd name="connsiteY0" fmla="*/ 2817368 h 2816605"/>
              <a:gd name="connsiteX1" fmla="*/ 4841747 w 4835905"/>
              <a:gd name="connsiteY1" fmla="*/ 2817368 h 2816605"/>
              <a:gd name="connsiteX2" fmla="*/ 4841747 w 4835905"/>
              <a:gd name="connsiteY2" fmla="*/ 13208 h 2816605"/>
              <a:gd name="connsiteX3" fmla="*/ 18287 w 4835905"/>
              <a:gd name="connsiteY3" fmla="*/ 13208 h 2816605"/>
              <a:gd name="connsiteX4" fmla="*/ 18287 w 4835905"/>
              <a:gd name="connsiteY4" fmla="*/ 2817368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05" h="2816605">
                <a:moveTo>
                  <a:pt x="18287" y="2817368"/>
                </a:moveTo>
                <a:lnTo>
                  <a:pt x="4841747" y="2817368"/>
                </a:lnTo>
                <a:lnTo>
                  <a:pt x="4841747" y="13208"/>
                </a:lnTo>
                <a:lnTo>
                  <a:pt x="18287" y="13208"/>
                </a:lnTo>
                <a:lnTo>
                  <a:pt x="18287" y="2817368"/>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42" name="Freeform 742"/>
          <p:cNvSpPr/>
          <p:nvPr/>
        </p:nvSpPr>
        <p:spPr>
          <a:xfrm>
            <a:off x="10184828" y="2616494"/>
            <a:ext cx="3759470" cy="3759470"/>
          </a:xfrm>
          <a:custGeom>
            <a:avLst/>
            <a:gdLst>
              <a:gd name="connsiteX0" fmla="*/ 19304 w 2643377"/>
              <a:gd name="connsiteY0" fmla="*/ 1330198 h 2643377"/>
              <a:gd name="connsiteX1" fmla="*/ 1333754 w 2643377"/>
              <a:gd name="connsiteY1" fmla="*/ 15748 h 2643377"/>
              <a:gd name="connsiteX2" fmla="*/ 2648204 w 2643377"/>
              <a:gd name="connsiteY2" fmla="*/ 1330198 h 2643377"/>
              <a:gd name="connsiteX3" fmla="*/ 1333754 w 2643377"/>
              <a:gd name="connsiteY3" fmla="*/ 2644648 h 2643377"/>
              <a:gd name="connsiteX4" fmla="*/ 19304 w 2643377"/>
              <a:gd name="connsiteY4" fmla="*/ 1330198 h 2643377"/>
              <a:gd name="connsiteX5" fmla="*/ 19304 w 2643377"/>
              <a:gd name="connsiteY5" fmla="*/ 1330198 h 264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43377" h="2643377">
                <a:moveTo>
                  <a:pt x="19304" y="1330198"/>
                </a:moveTo>
                <a:cubicBezTo>
                  <a:pt x="19304" y="604266"/>
                  <a:pt x="607822" y="15748"/>
                  <a:pt x="1333754" y="15748"/>
                </a:cubicBezTo>
                <a:cubicBezTo>
                  <a:pt x="2059686" y="15748"/>
                  <a:pt x="2648204" y="604266"/>
                  <a:pt x="2648204" y="1330198"/>
                </a:cubicBezTo>
                <a:cubicBezTo>
                  <a:pt x="2648204" y="2056130"/>
                  <a:pt x="2059686" y="2644648"/>
                  <a:pt x="1333754" y="2644648"/>
                </a:cubicBezTo>
                <a:cubicBezTo>
                  <a:pt x="607822" y="2644648"/>
                  <a:pt x="19304" y="2056130"/>
                  <a:pt x="19304" y="1330198"/>
                </a:cubicBezTo>
                <a:lnTo>
                  <a:pt x="19304" y="1330198"/>
                </a:lnTo>
                <a:close/>
              </a:path>
            </a:pathLst>
          </a:custGeom>
          <a:solidFill>
            <a:srgbClr val="000000">
              <a:alpha val="0"/>
            </a:srgbClr>
          </a:solidFill>
          <a:ln w="28955">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743" name="Freeform 743"/>
          <p:cNvSpPr/>
          <p:nvPr/>
        </p:nvSpPr>
        <p:spPr>
          <a:xfrm>
            <a:off x="11521433" y="2652618"/>
            <a:ext cx="1050136" cy="3687221"/>
          </a:xfrm>
          <a:custGeom>
            <a:avLst/>
            <a:gdLst>
              <a:gd name="connsiteX0" fmla="*/ 747268 w 738377"/>
              <a:gd name="connsiteY0" fmla="*/ 23875 h 2592577"/>
              <a:gd name="connsiteX1" fmla="*/ 21335 w 738377"/>
              <a:gd name="connsiteY1" fmla="*/ 2597404 h 2592577"/>
            </a:gdLst>
            <a:ahLst/>
            <a:cxnLst>
              <a:cxn ang="0">
                <a:pos x="connsiteX0" y="connsiteY0"/>
              </a:cxn>
              <a:cxn ang="0">
                <a:pos x="connsiteX1" y="connsiteY1"/>
              </a:cxn>
            </a:cxnLst>
            <a:rect l="l" t="t" r="r" b="b"/>
            <a:pathLst>
              <a:path w="738377" h="2592577">
                <a:moveTo>
                  <a:pt x="747268" y="23875"/>
                </a:moveTo>
                <a:lnTo>
                  <a:pt x="21335" y="2597404"/>
                </a:lnTo>
              </a:path>
            </a:pathLst>
          </a:custGeom>
          <a:ln w="28955">
            <a:solidFill>
              <a:srgbClr val="00AEE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745" name="Picture 745"/>
          <p:cNvPicPr>
            <a:picLocks noChangeAspect="1"/>
          </p:cNvPicPr>
          <p:nvPr/>
        </p:nvPicPr>
        <p:blipFill>
          <a:blip r:embed="rId4"/>
          <a:stretch>
            <a:fillRect/>
          </a:stretch>
        </p:blipFill>
        <p:spPr>
          <a:xfrm>
            <a:off x="13633628" y="964523"/>
            <a:ext cx="3294549" cy="270933"/>
          </a:xfrm>
          <a:prstGeom prst="rect">
            <a:avLst/>
          </a:prstGeom>
        </p:spPr>
      </p:pic>
      <p:pic>
        <p:nvPicPr>
          <p:cNvPr id="746" name="Picture 746"/>
          <p:cNvPicPr>
            <a:picLocks noChangeAspect="1"/>
          </p:cNvPicPr>
          <p:nvPr/>
        </p:nvPicPr>
        <p:blipFill>
          <a:blip r:embed="rId5"/>
          <a:stretch>
            <a:fillRect/>
          </a:stretch>
        </p:blipFill>
        <p:spPr>
          <a:xfrm>
            <a:off x="282035" y="6979243"/>
            <a:ext cx="7456085" cy="2232491"/>
          </a:xfrm>
          <a:prstGeom prst="rect">
            <a:avLst/>
          </a:prstGeom>
        </p:spPr>
      </p:pic>
      <p:pic>
        <p:nvPicPr>
          <p:cNvPr id="747" name="Picture 747"/>
          <p:cNvPicPr>
            <a:picLocks noChangeAspect="1"/>
          </p:cNvPicPr>
          <p:nvPr/>
        </p:nvPicPr>
        <p:blipFill>
          <a:blip r:embed="rId6"/>
          <a:stretch>
            <a:fillRect/>
          </a:stretch>
        </p:blipFill>
        <p:spPr>
          <a:xfrm>
            <a:off x="9710515" y="1983233"/>
            <a:ext cx="4746752" cy="368468"/>
          </a:xfrm>
          <a:prstGeom prst="rect">
            <a:avLst/>
          </a:prstGeom>
        </p:spPr>
      </p:pic>
      <p:sp>
        <p:nvSpPr>
          <p:cNvPr id="3" name="TextBox 747"/>
          <p:cNvSpPr txBox="1"/>
          <p:nvPr/>
        </p:nvSpPr>
        <p:spPr>
          <a:xfrm>
            <a:off x="1322418" y="643015"/>
            <a:ext cx="8104138" cy="963021"/>
          </a:xfrm>
          <a:prstGeom prst="rect">
            <a:avLst/>
          </a:prstGeom>
          <a:noFill/>
        </p:spPr>
        <p:txBody>
          <a:bodyPr wrap="square" lIns="0" tIns="0" rIns="0" bIns="0" rtlCol="0">
            <a:spAutoFit/>
          </a:bodyPr>
          <a:lstStyle/>
          <a:p>
            <a:r>
              <a:rPr lang="en-US" altLang="zh-CN" sz="6258" spc="-57">
                <a:solidFill>
                  <a:srgbClr val="4370C3"/>
                </a:solidFill>
                <a:latin typeface="Calibri"/>
                <a:ea typeface="Calibri"/>
              </a:rPr>
              <a:t>Computational</a:t>
            </a:r>
            <a:r>
              <a:rPr lang="en-US" altLang="zh-CN" sz="6258">
                <a:solidFill>
                  <a:srgbClr val="4370C3"/>
                </a:solidFill>
                <a:latin typeface="Calibri"/>
                <a:cs typeface="Calibri"/>
              </a:rPr>
              <a:t> </a:t>
            </a:r>
            <a:r>
              <a:rPr lang="en-US" altLang="zh-CN" sz="6258" spc="-43">
                <a:solidFill>
                  <a:srgbClr val="4370C3"/>
                </a:solidFill>
                <a:latin typeface="Calibri"/>
                <a:ea typeface="Calibri"/>
              </a:rPr>
              <a:t>Efficiency</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88</a:t>
            </a:fld>
            <a:endParaRPr lang="en-US"/>
          </a:p>
        </p:txBody>
      </p:sp>
      <p:sp>
        <p:nvSpPr>
          <p:cNvPr id="5" name="文字方塊 4">
            <a:extLst>
              <a:ext uri="{FF2B5EF4-FFF2-40B4-BE49-F238E27FC236}">
                <a16:creationId xmlns:a16="http://schemas.microsoft.com/office/drawing/2014/main" id="{6DACBB49-986D-4826-B84B-8B996E8CEBC0}"/>
              </a:ext>
            </a:extLst>
          </p:cNvPr>
          <p:cNvSpPr txBox="1"/>
          <p:nvPr/>
        </p:nvSpPr>
        <p:spPr>
          <a:xfrm>
            <a:off x="9322609" y="9360552"/>
            <a:ext cx="71918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tLang="zh-TW">
                <a:hlinkClick r:id="rId7"/>
              </a:rPr>
              <a:t>https://arxiv.org/pdf/1503.03594.pdf</a:t>
            </a:r>
            <a:endParaRPr lang="en-US" altLang="zh-TW"/>
          </a:p>
        </p:txBody>
      </p:sp>
    </p:spTree>
    <p:extLst>
      <p:ext uri="{BB962C8B-B14F-4D97-AF65-F5344CB8AC3E}">
        <p14:creationId xmlns:p14="http://schemas.microsoft.com/office/powerpoint/2010/main" val="195672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9" name="Picture 749"/>
          <p:cNvPicPr>
            <a:picLocks noChangeAspect="1"/>
          </p:cNvPicPr>
          <p:nvPr/>
        </p:nvPicPr>
        <p:blipFill>
          <a:blip r:embed="rId3"/>
          <a:stretch>
            <a:fillRect/>
          </a:stretch>
        </p:blipFill>
        <p:spPr>
          <a:xfrm>
            <a:off x="271198" y="2611797"/>
            <a:ext cx="6870868" cy="3998976"/>
          </a:xfrm>
          <a:prstGeom prst="rect">
            <a:avLst/>
          </a:prstGeom>
        </p:spPr>
      </p:pic>
      <p:sp>
        <p:nvSpPr>
          <p:cNvPr id="2" name="Freeform 749"/>
          <p:cNvSpPr/>
          <p:nvPr/>
        </p:nvSpPr>
        <p:spPr>
          <a:xfrm>
            <a:off x="257110" y="2604935"/>
            <a:ext cx="6877732" cy="4005838"/>
          </a:xfrm>
          <a:custGeom>
            <a:avLst/>
            <a:gdLst>
              <a:gd name="connsiteX0" fmla="*/ 18287 w 4835905"/>
              <a:gd name="connsiteY0" fmla="*/ 2817368 h 2816605"/>
              <a:gd name="connsiteX1" fmla="*/ 4841747 w 4835905"/>
              <a:gd name="connsiteY1" fmla="*/ 2817368 h 2816605"/>
              <a:gd name="connsiteX2" fmla="*/ 4841747 w 4835905"/>
              <a:gd name="connsiteY2" fmla="*/ 13208 h 2816605"/>
              <a:gd name="connsiteX3" fmla="*/ 18287 w 4835905"/>
              <a:gd name="connsiteY3" fmla="*/ 13208 h 2816605"/>
              <a:gd name="connsiteX4" fmla="*/ 18287 w 4835905"/>
              <a:gd name="connsiteY4" fmla="*/ 2817368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05" h="2816605">
                <a:moveTo>
                  <a:pt x="18287" y="2817368"/>
                </a:moveTo>
                <a:lnTo>
                  <a:pt x="4841747" y="2817368"/>
                </a:lnTo>
                <a:lnTo>
                  <a:pt x="4841747" y="13208"/>
                </a:lnTo>
                <a:lnTo>
                  <a:pt x="18287" y="13208"/>
                </a:lnTo>
                <a:lnTo>
                  <a:pt x="18287" y="2817368"/>
                </a:lnTo>
                <a:close/>
              </a:path>
            </a:pathLst>
          </a:custGeom>
          <a:solidFill>
            <a:srgbClr val="000000">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751" name="Picture 751"/>
          <p:cNvPicPr>
            <a:picLocks noChangeAspect="1"/>
          </p:cNvPicPr>
          <p:nvPr/>
        </p:nvPicPr>
        <p:blipFill>
          <a:blip r:embed="rId4"/>
          <a:stretch>
            <a:fillRect/>
          </a:stretch>
        </p:blipFill>
        <p:spPr>
          <a:xfrm>
            <a:off x="13633628" y="964523"/>
            <a:ext cx="3294549" cy="270933"/>
          </a:xfrm>
          <a:prstGeom prst="rect">
            <a:avLst/>
          </a:prstGeom>
        </p:spPr>
      </p:pic>
      <p:pic>
        <p:nvPicPr>
          <p:cNvPr id="752" name="Picture 752"/>
          <p:cNvPicPr>
            <a:picLocks noChangeAspect="1"/>
          </p:cNvPicPr>
          <p:nvPr/>
        </p:nvPicPr>
        <p:blipFill>
          <a:blip r:embed="rId5"/>
          <a:stretch>
            <a:fillRect/>
          </a:stretch>
        </p:blipFill>
        <p:spPr>
          <a:xfrm>
            <a:off x="282035" y="6979243"/>
            <a:ext cx="7456085" cy="2232491"/>
          </a:xfrm>
          <a:prstGeom prst="rect">
            <a:avLst/>
          </a:prstGeom>
        </p:spPr>
      </p:pic>
      <p:pic>
        <p:nvPicPr>
          <p:cNvPr id="753" name="Picture 753"/>
          <p:cNvPicPr>
            <a:picLocks noChangeAspect="1"/>
          </p:cNvPicPr>
          <p:nvPr/>
        </p:nvPicPr>
        <p:blipFill>
          <a:blip r:embed="rId6"/>
          <a:stretch>
            <a:fillRect/>
          </a:stretch>
        </p:blipFill>
        <p:spPr>
          <a:xfrm>
            <a:off x="9710515" y="1983233"/>
            <a:ext cx="4746752" cy="368468"/>
          </a:xfrm>
          <a:prstGeom prst="rect">
            <a:avLst/>
          </a:prstGeom>
        </p:spPr>
      </p:pic>
      <p:pic>
        <p:nvPicPr>
          <p:cNvPr id="754" name="Picture 754"/>
          <p:cNvPicPr>
            <a:picLocks noChangeAspect="1"/>
          </p:cNvPicPr>
          <p:nvPr/>
        </p:nvPicPr>
        <p:blipFill>
          <a:blip r:embed="rId7"/>
          <a:stretch>
            <a:fillRect/>
          </a:stretch>
        </p:blipFill>
        <p:spPr>
          <a:xfrm>
            <a:off x="9710515" y="3131990"/>
            <a:ext cx="5993045" cy="1766485"/>
          </a:xfrm>
          <a:prstGeom prst="rect">
            <a:avLst/>
          </a:prstGeom>
        </p:spPr>
      </p:pic>
      <p:sp>
        <p:nvSpPr>
          <p:cNvPr id="3" name="TextBox 754"/>
          <p:cNvSpPr txBox="1"/>
          <p:nvPr/>
        </p:nvSpPr>
        <p:spPr>
          <a:xfrm>
            <a:off x="1322418" y="643015"/>
            <a:ext cx="8104138" cy="963021"/>
          </a:xfrm>
          <a:prstGeom prst="rect">
            <a:avLst/>
          </a:prstGeom>
          <a:noFill/>
        </p:spPr>
        <p:txBody>
          <a:bodyPr wrap="square" lIns="0" tIns="0" rIns="0" bIns="0" rtlCol="0">
            <a:spAutoFit/>
          </a:bodyPr>
          <a:lstStyle/>
          <a:p>
            <a:r>
              <a:rPr lang="en-US" altLang="zh-CN" sz="6258" spc="-57">
                <a:solidFill>
                  <a:srgbClr val="4370C3"/>
                </a:solidFill>
                <a:latin typeface="Calibri"/>
                <a:ea typeface="Calibri"/>
              </a:rPr>
              <a:t>Computational</a:t>
            </a:r>
            <a:r>
              <a:rPr lang="en-US" altLang="zh-CN" sz="6258">
                <a:solidFill>
                  <a:srgbClr val="4370C3"/>
                </a:solidFill>
                <a:latin typeface="Calibri"/>
                <a:cs typeface="Calibri"/>
              </a:rPr>
              <a:t> </a:t>
            </a:r>
            <a:r>
              <a:rPr lang="en-US" altLang="zh-CN" sz="6258" spc="-43">
                <a:solidFill>
                  <a:srgbClr val="4370C3"/>
                </a:solidFill>
                <a:latin typeface="Calibri"/>
                <a:ea typeface="Calibri"/>
              </a:rPr>
              <a:t>Efficiency</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89</a:t>
            </a:fld>
            <a:endParaRPr lang="en-US"/>
          </a:p>
        </p:txBody>
      </p:sp>
    </p:spTree>
    <p:extLst>
      <p:ext uri="{BB962C8B-B14F-4D97-AF65-F5344CB8AC3E}">
        <p14:creationId xmlns:p14="http://schemas.microsoft.com/office/powerpoint/2010/main" val="1879985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Picture 159"/>
          <p:cNvPicPr>
            <a:picLocks noChangeAspect="1"/>
          </p:cNvPicPr>
          <p:nvPr/>
        </p:nvPicPr>
        <p:blipFill>
          <a:blip r:embed="rId3"/>
          <a:stretch>
            <a:fillRect/>
          </a:stretch>
        </p:blipFill>
        <p:spPr>
          <a:xfrm>
            <a:off x="2167731" y="1226820"/>
            <a:ext cx="9250680" cy="6598920"/>
          </a:xfrm>
          <a:prstGeom prst="rect">
            <a:avLst/>
          </a:prstGeom>
        </p:spPr>
      </p:pic>
      <p:sp>
        <p:nvSpPr>
          <p:cNvPr id="2" name="TextBox 159"/>
          <p:cNvSpPr txBox="1"/>
          <p:nvPr/>
        </p:nvSpPr>
        <p:spPr>
          <a:xfrm>
            <a:off x="5253831" y="627206"/>
            <a:ext cx="5290850" cy="1715348"/>
          </a:xfrm>
          <a:prstGeom prst="rect">
            <a:avLst/>
          </a:prstGeom>
          <a:noFill/>
        </p:spPr>
        <p:txBody>
          <a:bodyPr wrap="square" lIns="0" tIns="0" rIns="0" bIns="0" rtlCol="0">
            <a:spAutoFit/>
          </a:bodyPr>
          <a:lstStyle/>
          <a:p>
            <a:r>
              <a:rPr lang="en-US" altLang="zh-CN" sz="2600">
                <a:solidFill>
                  <a:srgbClr val="000000"/>
                </a:solidFill>
                <a:latin typeface="+mj-lt"/>
                <a:ea typeface="Arial"/>
              </a:rPr>
              <a:t>Active</a:t>
            </a:r>
            <a:r>
              <a:rPr lang="en-US" altLang="zh-CN" sz="2600">
                <a:solidFill>
                  <a:srgbClr val="000000"/>
                </a:solidFill>
                <a:latin typeface="+mj-lt"/>
                <a:cs typeface="Arial"/>
              </a:rPr>
              <a:t> </a:t>
            </a:r>
            <a:r>
              <a:rPr lang="en-US" altLang="zh-CN" sz="2600">
                <a:solidFill>
                  <a:srgbClr val="000000"/>
                </a:solidFill>
                <a:latin typeface="+mj-lt"/>
                <a:ea typeface="Arial"/>
              </a:rPr>
              <a:t>Logistic</a:t>
            </a:r>
            <a:r>
              <a:rPr lang="en-US" altLang="zh-CN" sz="2600" spc="-20">
                <a:solidFill>
                  <a:srgbClr val="000000"/>
                </a:solidFill>
                <a:latin typeface="+mj-lt"/>
                <a:cs typeface="Arial"/>
              </a:rPr>
              <a:t> </a:t>
            </a:r>
            <a:r>
              <a:rPr lang="en-US" altLang="zh-CN" sz="2600">
                <a:solidFill>
                  <a:srgbClr val="000000"/>
                </a:solidFill>
                <a:latin typeface="+mj-lt"/>
                <a:ea typeface="Arial"/>
              </a:rPr>
              <a:t>Regression</a:t>
            </a:r>
          </a:p>
          <a:p>
            <a:pPr>
              <a:lnSpc>
                <a:spcPts val="1000"/>
              </a:lnSpc>
            </a:pPr>
            <a:endParaRPr lang="en-US"/>
          </a:p>
          <a:p>
            <a:pPr>
              <a:lnSpc>
                <a:spcPts val="1000"/>
              </a:lnSpc>
            </a:pPr>
            <a:endParaRPr lang="en-US"/>
          </a:p>
          <a:p>
            <a:pPr>
              <a:lnSpc>
                <a:spcPts val="1000"/>
              </a:lnSpc>
            </a:pPr>
            <a:endParaRPr lang="en-US"/>
          </a:p>
          <a:p>
            <a:pPr>
              <a:lnSpc>
                <a:spcPts val="1000"/>
              </a:lnSpc>
            </a:pPr>
            <a:endParaRPr lang="en-US"/>
          </a:p>
          <a:p>
            <a:pPr>
              <a:lnSpc>
                <a:spcPts val="1985"/>
              </a:lnSpc>
            </a:pPr>
            <a:endParaRPr lang="en-US"/>
          </a:p>
          <a:p>
            <a:pPr marL="3810000" hangingPunct="0">
              <a:lnSpc>
                <a:spcPct val="114166"/>
              </a:lnSpc>
            </a:pPr>
            <a:r>
              <a:rPr lang="en-US" altLang="zh-CN" sz="1600" spc="30">
                <a:solidFill>
                  <a:srgbClr val="000000"/>
                </a:solidFill>
                <a:latin typeface="Arial"/>
                <a:ea typeface="Arial"/>
              </a:rPr>
              <a:t>active</a:t>
            </a:r>
            <a:r>
              <a:rPr lang="en-US" altLang="zh-CN" sz="1600" spc="-189">
                <a:solidFill>
                  <a:srgbClr val="000000"/>
                </a:solidFill>
                <a:latin typeface="Arial"/>
                <a:cs typeface="Arial"/>
              </a:rPr>
              <a:t> </a:t>
            </a:r>
            <a:r>
              <a:rPr lang="en-US" altLang="zh-CN" sz="1600" spc="30">
                <a:solidFill>
                  <a:srgbClr val="000000"/>
                </a:solidFill>
                <a:latin typeface="Arial"/>
                <a:ea typeface="Arial"/>
              </a:rPr>
              <a:t>learning</a:t>
            </a:r>
            <a:r>
              <a:rPr lang="en-US" altLang="zh-CN" sz="1600">
                <a:solidFill>
                  <a:srgbClr val="000000"/>
                </a:solidFill>
                <a:latin typeface="Arial"/>
                <a:cs typeface="Arial"/>
              </a:rPr>
              <a:t> </a:t>
            </a:r>
            <a:r>
              <a:rPr lang="en-US" altLang="zh-CN" sz="1600" spc="-5">
                <a:solidFill>
                  <a:srgbClr val="000000"/>
                </a:solidFill>
                <a:latin typeface="Arial"/>
                <a:ea typeface="Arial"/>
              </a:rPr>
              <a:t>passive</a:t>
            </a:r>
            <a:r>
              <a:rPr lang="en-US" altLang="zh-CN" sz="1600">
                <a:solidFill>
                  <a:srgbClr val="000000"/>
                </a:solidFill>
                <a:latin typeface="Arial"/>
                <a:cs typeface="Arial"/>
              </a:rPr>
              <a:t> </a:t>
            </a:r>
            <a:r>
              <a:rPr lang="en-US" altLang="zh-CN" sz="1600" spc="-5">
                <a:solidFill>
                  <a:srgbClr val="000000"/>
                </a:solidFill>
                <a:latin typeface="Arial"/>
                <a:ea typeface="Arial"/>
              </a:rPr>
              <a:t>learning</a:t>
            </a:r>
          </a:p>
        </p:txBody>
      </p:sp>
      <p:sp>
        <p:nvSpPr>
          <p:cNvPr id="160" name="TextBox 160"/>
          <p:cNvSpPr txBox="1"/>
          <p:nvPr/>
        </p:nvSpPr>
        <p:spPr>
          <a:xfrm>
            <a:off x="11286331" y="2276853"/>
            <a:ext cx="3604204" cy="3911955"/>
          </a:xfrm>
          <a:prstGeom prst="rect">
            <a:avLst/>
          </a:prstGeom>
          <a:noFill/>
        </p:spPr>
        <p:txBody>
          <a:bodyPr wrap="square" lIns="0" tIns="0" rIns="0" bIns="0" rtlCol="0">
            <a:spAutoFit/>
          </a:bodyPr>
          <a:lstStyle/>
          <a:p>
            <a:r>
              <a:rPr lang="en-US" altLang="zh-CN" sz="2400" b="1">
                <a:solidFill>
                  <a:srgbClr val="000000"/>
                </a:solidFill>
                <a:latin typeface="+mj-lt"/>
                <a:ea typeface="Arial"/>
              </a:rPr>
              <a:t>11000</a:t>
            </a:r>
            <a:r>
              <a:rPr lang="en-US" altLang="zh-CN" sz="2400" b="1">
                <a:solidFill>
                  <a:srgbClr val="000000"/>
                </a:solidFill>
                <a:latin typeface="+mj-lt"/>
                <a:cs typeface="Arial"/>
              </a:rPr>
              <a:t> </a:t>
            </a:r>
            <a:r>
              <a:rPr lang="en-US" altLang="zh-CN" sz="2400" b="1">
                <a:solidFill>
                  <a:srgbClr val="000000"/>
                </a:solidFill>
                <a:latin typeface="+mj-lt"/>
                <a:ea typeface="Arial"/>
              </a:rPr>
              <a:t>patient</a:t>
            </a:r>
            <a:r>
              <a:rPr lang="en-US" altLang="zh-CN" sz="2400" b="1" spc="-150">
                <a:solidFill>
                  <a:srgbClr val="000000"/>
                </a:solidFill>
                <a:latin typeface="+mj-lt"/>
                <a:cs typeface="Arial"/>
              </a:rPr>
              <a:t> </a:t>
            </a:r>
            <a:r>
              <a:rPr lang="en-US" altLang="zh-CN" sz="2400" b="1">
                <a:solidFill>
                  <a:srgbClr val="000000"/>
                </a:solidFill>
                <a:latin typeface="+mj-lt"/>
                <a:ea typeface="Arial"/>
              </a:rPr>
              <a:t>records</a:t>
            </a:r>
          </a:p>
          <a:p>
            <a:pPr marL="457200" hangingPunct="0">
              <a:lnSpc>
                <a:spcPct val="95833"/>
              </a:lnSpc>
            </a:pPr>
            <a:r>
              <a:rPr lang="en-US" altLang="zh-CN" sz="2400" spc="60">
                <a:solidFill>
                  <a:srgbClr val="000000"/>
                </a:solidFill>
                <a:latin typeface="+mj-lt"/>
                <a:ea typeface="Arial"/>
              </a:rPr>
              <a:t>8000</a:t>
            </a:r>
            <a:r>
              <a:rPr lang="en-US" altLang="zh-CN" sz="2400" spc="-329">
                <a:solidFill>
                  <a:srgbClr val="000000"/>
                </a:solidFill>
                <a:latin typeface="+mj-lt"/>
                <a:cs typeface="Arial"/>
              </a:rPr>
              <a:t> </a:t>
            </a:r>
            <a:r>
              <a:rPr lang="en-US" altLang="zh-CN" sz="2400" spc="50">
                <a:solidFill>
                  <a:srgbClr val="000000"/>
                </a:solidFill>
                <a:latin typeface="+mj-lt"/>
                <a:ea typeface="Arial"/>
              </a:rPr>
              <a:t>positive</a:t>
            </a:r>
            <a:r>
              <a:rPr lang="en-US" altLang="zh-CN" sz="2400">
                <a:solidFill>
                  <a:srgbClr val="000000"/>
                </a:solidFill>
                <a:latin typeface="+mj-lt"/>
                <a:cs typeface="Arial"/>
              </a:rPr>
              <a:t> </a:t>
            </a:r>
            <a:r>
              <a:rPr>
                <a:latin typeface="+mj-lt"/>
              </a:rPr>
              <a:t/>
            </a:r>
            <a:br>
              <a:rPr>
                <a:latin typeface="+mj-lt"/>
              </a:rPr>
            </a:br>
            <a:r>
              <a:rPr lang="en-US" altLang="zh-CN" sz="2400" spc="-5">
                <a:solidFill>
                  <a:srgbClr val="000000"/>
                </a:solidFill>
                <a:latin typeface="+mj-lt"/>
                <a:ea typeface="Arial"/>
              </a:rPr>
              <a:t>3000</a:t>
            </a:r>
            <a:r>
              <a:rPr lang="en-US" altLang="zh-CN" sz="2400" spc="-10">
                <a:solidFill>
                  <a:srgbClr val="000000"/>
                </a:solidFill>
                <a:latin typeface="+mj-lt"/>
                <a:cs typeface="Arial"/>
              </a:rPr>
              <a:t> </a:t>
            </a:r>
            <a:r>
              <a:rPr lang="en-US" altLang="zh-CN" sz="2400" spc="-5">
                <a:solidFill>
                  <a:srgbClr val="000000"/>
                </a:solidFill>
                <a:latin typeface="+mj-lt"/>
                <a:ea typeface="Arial"/>
              </a:rPr>
              <a:t>negative</a:t>
            </a:r>
          </a:p>
          <a:p>
            <a:pPr>
              <a:lnSpc>
                <a:spcPts val="1000"/>
              </a:lnSpc>
            </a:pPr>
            <a:endParaRPr lang="en-US">
              <a:latin typeface="+mj-lt"/>
            </a:endParaRPr>
          </a:p>
          <a:p>
            <a:pPr>
              <a:lnSpc>
                <a:spcPts val="1795"/>
              </a:lnSpc>
            </a:pPr>
            <a:endParaRPr lang="en-US">
              <a:latin typeface="+mj-lt"/>
            </a:endParaRPr>
          </a:p>
          <a:p>
            <a:r>
              <a:rPr lang="en-US" altLang="zh-CN" sz="2400" b="1">
                <a:solidFill>
                  <a:srgbClr val="000000"/>
                </a:solidFill>
                <a:latin typeface="+mj-lt"/>
                <a:ea typeface="Arial"/>
              </a:rPr>
              <a:t>6182</a:t>
            </a:r>
            <a:r>
              <a:rPr lang="en-US" altLang="zh-CN" sz="2400" b="1">
                <a:solidFill>
                  <a:srgbClr val="000000"/>
                </a:solidFill>
                <a:latin typeface="+mj-lt"/>
                <a:cs typeface="Arial"/>
              </a:rPr>
              <a:t> </a:t>
            </a:r>
            <a:r>
              <a:rPr lang="en-US" altLang="zh-CN" sz="2400" b="1">
                <a:solidFill>
                  <a:srgbClr val="000000"/>
                </a:solidFill>
                <a:latin typeface="+mj-lt"/>
                <a:ea typeface="Arial"/>
              </a:rPr>
              <a:t>Numerical</a:t>
            </a:r>
            <a:r>
              <a:rPr lang="en-US" altLang="zh-CN" sz="2400" b="1" spc="-20">
                <a:solidFill>
                  <a:srgbClr val="000000"/>
                </a:solidFill>
                <a:latin typeface="+mj-lt"/>
                <a:cs typeface="Arial"/>
              </a:rPr>
              <a:t> </a:t>
            </a:r>
            <a:r>
              <a:rPr lang="en-US" altLang="zh-CN" sz="2400" b="1">
                <a:solidFill>
                  <a:srgbClr val="000000"/>
                </a:solidFill>
                <a:latin typeface="+mj-lt"/>
                <a:ea typeface="Arial"/>
              </a:rPr>
              <a:t>Features</a:t>
            </a:r>
          </a:p>
          <a:p>
            <a:pPr marL="457200" hangingPunct="0">
              <a:lnSpc>
                <a:spcPct val="97083"/>
              </a:lnSpc>
            </a:pPr>
            <a:r>
              <a:rPr lang="en-US" altLang="zh-CN" sz="2400" spc="64">
                <a:solidFill>
                  <a:srgbClr val="000000"/>
                </a:solidFill>
                <a:latin typeface="+mj-lt"/>
                <a:ea typeface="Arial"/>
              </a:rPr>
              <a:t>icd9</a:t>
            </a:r>
            <a:r>
              <a:rPr lang="en-US" altLang="zh-CN" sz="2400" spc="-320">
                <a:solidFill>
                  <a:srgbClr val="000000"/>
                </a:solidFill>
                <a:latin typeface="+mj-lt"/>
                <a:cs typeface="Arial"/>
              </a:rPr>
              <a:t> </a:t>
            </a:r>
            <a:r>
              <a:rPr lang="en-US" altLang="zh-CN" sz="2400" spc="80">
                <a:solidFill>
                  <a:srgbClr val="000000"/>
                </a:solidFill>
                <a:latin typeface="+mj-lt"/>
                <a:ea typeface="Arial"/>
              </a:rPr>
              <a:t>codes</a:t>
            </a:r>
            <a:r>
              <a:rPr lang="en-US" altLang="zh-CN" sz="2400">
                <a:solidFill>
                  <a:srgbClr val="000000"/>
                </a:solidFill>
                <a:latin typeface="+mj-lt"/>
                <a:cs typeface="Arial"/>
              </a:rPr>
              <a:t> </a:t>
            </a:r>
            <a:r>
              <a:rPr>
                <a:latin typeface="+mj-lt"/>
              </a:rPr>
              <a:t/>
            </a:r>
            <a:br>
              <a:rPr>
                <a:latin typeface="+mj-lt"/>
              </a:rPr>
            </a:br>
            <a:r>
              <a:rPr lang="en-US" altLang="zh-CN" sz="2400" spc="85">
                <a:solidFill>
                  <a:srgbClr val="000000"/>
                </a:solidFill>
                <a:latin typeface="+mj-lt"/>
                <a:ea typeface="Arial"/>
              </a:rPr>
              <a:t>lab</a:t>
            </a:r>
            <a:r>
              <a:rPr lang="en-US" altLang="zh-CN" sz="2400" spc="-314">
                <a:solidFill>
                  <a:srgbClr val="000000"/>
                </a:solidFill>
                <a:latin typeface="+mj-lt"/>
                <a:cs typeface="Arial"/>
              </a:rPr>
              <a:t> </a:t>
            </a:r>
            <a:r>
              <a:rPr lang="en-US" altLang="zh-CN" sz="2400" spc="80">
                <a:solidFill>
                  <a:srgbClr val="000000"/>
                </a:solidFill>
                <a:latin typeface="+mj-lt"/>
                <a:ea typeface="Arial"/>
              </a:rPr>
              <a:t>tests</a:t>
            </a:r>
            <a:r>
              <a:rPr lang="en-US" altLang="zh-CN" sz="2400">
                <a:solidFill>
                  <a:srgbClr val="000000"/>
                </a:solidFill>
                <a:latin typeface="+mj-lt"/>
                <a:cs typeface="Arial"/>
              </a:rPr>
              <a:t> </a:t>
            </a:r>
            <a:r>
              <a:rPr>
                <a:latin typeface="+mj-lt"/>
              </a:rPr>
              <a:t/>
            </a:r>
            <a:br>
              <a:rPr>
                <a:latin typeface="+mj-lt"/>
              </a:rPr>
            </a:br>
            <a:r>
              <a:rPr lang="en-US" altLang="zh-CN" sz="2400" spc="-5">
                <a:solidFill>
                  <a:srgbClr val="000000"/>
                </a:solidFill>
                <a:latin typeface="+mj-lt"/>
                <a:ea typeface="Arial"/>
              </a:rPr>
              <a:t>patient</a:t>
            </a:r>
            <a:r>
              <a:rPr lang="en-US" altLang="zh-CN" sz="2400" spc="5">
                <a:solidFill>
                  <a:srgbClr val="000000"/>
                </a:solidFill>
                <a:latin typeface="+mj-lt"/>
                <a:cs typeface="Arial"/>
              </a:rPr>
              <a:t> </a:t>
            </a:r>
            <a:r>
              <a:rPr lang="en-US" altLang="zh-CN" sz="2400" spc="-10">
                <a:solidFill>
                  <a:srgbClr val="000000"/>
                </a:solidFill>
                <a:latin typeface="+mj-lt"/>
                <a:ea typeface="Arial"/>
              </a:rPr>
              <a:t>data</a:t>
            </a:r>
          </a:p>
          <a:p>
            <a:pPr>
              <a:lnSpc>
                <a:spcPts val="1000"/>
              </a:lnSpc>
            </a:pPr>
            <a:endParaRPr lang="en-US">
              <a:latin typeface="+mj-lt"/>
            </a:endParaRPr>
          </a:p>
          <a:p>
            <a:pPr>
              <a:lnSpc>
                <a:spcPts val="1810"/>
              </a:lnSpc>
            </a:pPr>
            <a:endParaRPr lang="en-US">
              <a:latin typeface="+mj-lt"/>
            </a:endParaRPr>
          </a:p>
          <a:p>
            <a:pPr hangingPunct="0">
              <a:lnSpc>
                <a:spcPct val="95833"/>
              </a:lnSpc>
            </a:pPr>
            <a:r>
              <a:rPr lang="en-US" altLang="zh-CN" sz="2400" b="1" spc="30">
                <a:solidFill>
                  <a:srgbClr val="000000"/>
                </a:solidFill>
                <a:latin typeface="+mj-lt"/>
                <a:ea typeface="Arial"/>
              </a:rPr>
              <a:t>Classification</a:t>
            </a:r>
            <a:r>
              <a:rPr lang="en-US" altLang="zh-CN" sz="2400" b="1" spc="-314">
                <a:solidFill>
                  <a:srgbClr val="000000"/>
                </a:solidFill>
                <a:latin typeface="+mj-lt"/>
                <a:cs typeface="Arial"/>
              </a:rPr>
              <a:t> </a:t>
            </a:r>
            <a:r>
              <a:rPr lang="en-US" altLang="zh-CN" sz="2400" b="1" spc="34">
                <a:solidFill>
                  <a:srgbClr val="000000"/>
                </a:solidFill>
                <a:latin typeface="+mj-lt"/>
                <a:ea typeface="Arial"/>
              </a:rPr>
              <a:t>task:</a:t>
            </a:r>
            <a:r>
              <a:rPr lang="en-US" altLang="zh-CN" sz="2400" b="1">
                <a:solidFill>
                  <a:srgbClr val="000000"/>
                </a:solidFill>
                <a:latin typeface="+mj-lt"/>
                <a:cs typeface="Arial"/>
              </a:rPr>
              <a:t> </a:t>
            </a:r>
            <a:r>
              <a:rPr lang="en-US" altLang="zh-CN" sz="2400">
                <a:solidFill>
                  <a:srgbClr val="000000"/>
                </a:solidFill>
                <a:latin typeface="+mj-lt"/>
                <a:ea typeface="Arial"/>
              </a:rPr>
              <a:t>cataracts</a:t>
            </a:r>
            <a:r>
              <a:rPr lang="en-US" altLang="zh-CN" sz="2400">
                <a:solidFill>
                  <a:srgbClr val="000000"/>
                </a:solidFill>
                <a:latin typeface="+mj-lt"/>
                <a:cs typeface="Arial"/>
              </a:rPr>
              <a:t> </a:t>
            </a:r>
            <a:r>
              <a:rPr lang="en-US" altLang="zh-CN" sz="2400">
                <a:solidFill>
                  <a:srgbClr val="000000"/>
                </a:solidFill>
                <a:latin typeface="+mj-lt"/>
                <a:ea typeface="Arial"/>
              </a:rPr>
              <a:t>or</a:t>
            </a:r>
            <a:r>
              <a:rPr lang="en-US" altLang="zh-CN" sz="2400" spc="-20">
                <a:solidFill>
                  <a:srgbClr val="000000"/>
                </a:solidFill>
                <a:latin typeface="+mj-lt"/>
                <a:cs typeface="Arial"/>
              </a:rPr>
              <a:t> </a:t>
            </a:r>
            <a:r>
              <a:rPr lang="en-US" altLang="zh-CN" sz="2400">
                <a:solidFill>
                  <a:srgbClr val="000000"/>
                </a:solidFill>
                <a:latin typeface="+mj-lt"/>
                <a:ea typeface="Arial"/>
              </a:rPr>
              <a:t>healthy</a:t>
            </a:r>
          </a:p>
        </p:txBody>
      </p:sp>
      <p:sp>
        <p:nvSpPr>
          <p:cNvPr id="161" name="TextBox 161"/>
          <p:cNvSpPr txBox="1"/>
          <p:nvPr/>
        </p:nvSpPr>
        <p:spPr>
          <a:xfrm>
            <a:off x="8886106" y="7825397"/>
            <a:ext cx="4780060" cy="738664"/>
          </a:xfrm>
          <a:prstGeom prst="rect">
            <a:avLst/>
          </a:prstGeom>
          <a:noFill/>
        </p:spPr>
        <p:txBody>
          <a:bodyPr wrap="square" lIns="0" tIns="0" rIns="0" bIns="0" rtlCol="0">
            <a:spAutoFit/>
          </a:bodyPr>
          <a:lstStyle/>
          <a:p>
            <a:pPr indent="63424"/>
            <a:r>
              <a:rPr lang="en-US" altLang="zh-CN" sz="2400" b="1">
                <a:solidFill>
                  <a:srgbClr val="FE2400"/>
                </a:solidFill>
                <a:ea typeface="Arial"/>
              </a:rPr>
              <a:t>less</a:t>
            </a:r>
            <a:r>
              <a:rPr lang="en-US" altLang="zh-CN" sz="2400" b="1">
                <a:solidFill>
                  <a:srgbClr val="FE2400"/>
                </a:solidFill>
                <a:cs typeface="Arial"/>
              </a:rPr>
              <a:t> </a:t>
            </a:r>
            <a:r>
              <a:rPr lang="en-US" altLang="zh-CN" sz="2400" b="1">
                <a:solidFill>
                  <a:srgbClr val="FE2400"/>
                </a:solidFill>
                <a:ea typeface="Arial"/>
              </a:rPr>
              <a:t>than</a:t>
            </a:r>
            <a:r>
              <a:rPr lang="en-US" altLang="zh-CN" sz="2400" b="1">
                <a:solidFill>
                  <a:srgbClr val="FE2400"/>
                </a:solidFill>
                <a:cs typeface="Arial"/>
              </a:rPr>
              <a:t> </a:t>
            </a:r>
            <a:r>
              <a:rPr lang="en-US" altLang="zh-CN" sz="2400" b="1">
                <a:solidFill>
                  <a:srgbClr val="FE2400"/>
                </a:solidFill>
                <a:ea typeface="Arial"/>
              </a:rPr>
              <a:t>half</a:t>
            </a:r>
            <a:r>
              <a:rPr lang="en-US" altLang="zh-CN" sz="2400" b="1">
                <a:solidFill>
                  <a:srgbClr val="FE2400"/>
                </a:solidFill>
                <a:cs typeface="Arial"/>
              </a:rPr>
              <a:t> </a:t>
            </a:r>
            <a:r>
              <a:rPr lang="en-US" altLang="zh-CN" sz="2400" b="1">
                <a:solidFill>
                  <a:srgbClr val="FE2400"/>
                </a:solidFill>
                <a:ea typeface="Arial"/>
              </a:rPr>
              <a:t>as</a:t>
            </a:r>
            <a:r>
              <a:rPr lang="en-US" altLang="zh-CN" sz="2400" b="1">
                <a:solidFill>
                  <a:srgbClr val="FE2400"/>
                </a:solidFill>
                <a:cs typeface="Arial"/>
              </a:rPr>
              <a:t> </a:t>
            </a:r>
            <a:r>
              <a:rPr lang="en-US" altLang="zh-CN" sz="2400" b="1">
                <a:solidFill>
                  <a:srgbClr val="FE2400"/>
                </a:solidFill>
                <a:ea typeface="Arial"/>
              </a:rPr>
              <a:t>many</a:t>
            </a:r>
            <a:r>
              <a:rPr lang="en-US" altLang="zh-CN" sz="2400" b="1">
                <a:solidFill>
                  <a:srgbClr val="FE2400"/>
                </a:solidFill>
                <a:cs typeface="Arial"/>
              </a:rPr>
              <a:t> </a:t>
            </a:r>
            <a:r>
              <a:rPr lang="en-US" altLang="zh-CN" sz="2400" b="1">
                <a:solidFill>
                  <a:srgbClr val="FE2400"/>
                </a:solidFill>
                <a:ea typeface="Arial"/>
              </a:rPr>
              <a:t>labeled</a:t>
            </a:r>
          </a:p>
          <a:p>
            <a:r>
              <a:rPr lang="en-US" altLang="zh-CN" sz="2400" b="1">
                <a:solidFill>
                  <a:srgbClr val="FE2400"/>
                </a:solidFill>
                <a:ea typeface="Arial"/>
              </a:rPr>
              <a:t>examples</a:t>
            </a:r>
            <a:r>
              <a:rPr lang="en-US" altLang="zh-CN" sz="2400" b="1">
                <a:solidFill>
                  <a:srgbClr val="FE2400"/>
                </a:solidFill>
                <a:cs typeface="Arial"/>
              </a:rPr>
              <a:t> </a:t>
            </a:r>
            <a:r>
              <a:rPr lang="en-US" altLang="zh-CN" sz="2400" b="1">
                <a:solidFill>
                  <a:srgbClr val="FE2400"/>
                </a:solidFill>
                <a:ea typeface="Arial"/>
              </a:rPr>
              <a:t>needed</a:t>
            </a:r>
            <a:r>
              <a:rPr lang="en-US" altLang="zh-CN" sz="2400" b="1">
                <a:solidFill>
                  <a:srgbClr val="FE2400"/>
                </a:solidFill>
                <a:cs typeface="Arial"/>
              </a:rPr>
              <a:t> </a:t>
            </a:r>
            <a:r>
              <a:rPr lang="en-US" altLang="zh-CN" sz="2400" b="1">
                <a:solidFill>
                  <a:srgbClr val="FE2400"/>
                </a:solidFill>
                <a:ea typeface="Arial"/>
              </a:rPr>
              <a:t>by</a:t>
            </a:r>
            <a:r>
              <a:rPr lang="en-US" altLang="zh-CN" sz="2400" b="1">
                <a:solidFill>
                  <a:srgbClr val="FE2400"/>
                </a:solidFill>
                <a:cs typeface="Arial"/>
              </a:rPr>
              <a:t> </a:t>
            </a:r>
            <a:r>
              <a:rPr lang="en-US" altLang="zh-CN" sz="2400" b="1">
                <a:solidFill>
                  <a:srgbClr val="FE2400"/>
                </a:solidFill>
                <a:ea typeface="Arial"/>
              </a:rPr>
              <a:t>active</a:t>
            </a:r>
            <a:r>
              <a:rPr lang="en-US" altLang="zh-CN" sz="2400" b="1">
                <a:solidFill>
                  <a:srgbClr val="FE2400"/>
                </a:solidFill>
                <a:cs typeface="Arial"/>
              </a:rPr>
              <a:t> </a:t>
            </a:r>
            <a:r>
              <a:rPr lang="en-US" altLang="zh-CN" sz="2400" b="1">
                <a:solidFill>
                  <a:srgbClr val="FE2400"/>
                </a:solidFill>
                <a:ea typeface="Arial"/>
              </a:rPr>
              <a:t>learning</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6" name="Picture 756"/>
          <p:cNvPicPr>
            <a:picLocks noChangeAspect="1"/>
          </p:cNvPicPr>
          <p:nvPr/>
        </p:nvPicPr>
        <p:blipFill>
          <a:blip r:embed="rId2"/>
          <a:stretch>
            <a:fillRect/>
          </a:stretch>
        </p:blipFill>
        <p:spPr>
          <a:xfrm>
            <a:off x="271198" y="2611797"/>
            <a:ext cx="6870868" cy="3998976"/>
          </a:xfrm>
          <a:prstGeom prst="rect">
            <a:avLst/>
          </a:prstGeom>
        </p:spPr>
      </p:pic>
      <p:sp>
        <p:nvSpPr>
          <p:cNvPr id="2" name="Freeform 756"/>
          <p:cNvSpPr/>
          <p:nvPr/>
        </p:nvSpPr>
        <p:spPr>
          <a:xfrm>
            <a:off x="257110" y="2604935"/>
            <a:ext cx="6877732" cy="4005838"/>
          </a:xfrm>
          <a:custGeom>
            <a:avLst/>
            <a:gdLst>
              <a:gd name="connsiteX0" fmla="*/ 18287 w 4835905"/>
              <a:gd name="connsiteY0" fmla="*/ 2817368 h 2816605"/>
              <a:gd name="connsiteX1" fmla="*/ 4841747 w 4835905"/>
              <a:gd name="connsiteY1" fmla="*/ 2817368 h 2816605"/>
              <a:gd name="connsiteX2" fmla="*/ 4841747 w 4835905"/>
              <a:gd name="connsiteY2" fmla="*/ 13208 h 2816605"/>
              <a:gd name="connsiteX3" fmla="*/ 18287 w 4835905"/>
              <a:gd name="connsiteY3" fmla="*/ 13208 h 2816605"/>
              <a:gd name="connsiteX4" fmla="*/ 18287 w 4835905"/>
              <a:gd name="connsiteY4" fmla="*/ 2817368 h 2816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35905" h="2816605">
                <a:moveTo>
                  <a:pt x="18287" y="2817368"/>
                </a:moveTo>
                <a:lnTo>
                  <a:pt x="4841747" y="2817368"/>
                </a:lnTo>
                <a:lnTo>
                  <a:pt x="4841747" y="13208"/>
                </a:lnTo>
                <a:lnTo>
                  <a:pt x="18287" y="13208"/>
                </a:lnTo>
                <a:lnTo>
                  <a:pt x="18287" y="2817368"/>
                </a:lnTo>
                <a:close/>
              </a:path>
            </a:pathLst>
          </a:custGeom>
          <a:solidFill>
            <a:srgbClr val="0000FE">
              <a:alpha val="0"/>
            </a:srgbClr>
          </a:solidFill>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758" name="Picture 758"/>
          <p:cNvPicPr>
            <a:picLocks noChangeAspect="1"/>
          </p:cNvPicPr>
          <p:nvPr/>
        </p:nvPicPr>
        <p:blipFill>
          <a:blip r:embed="rId3"/>
          <a:stretch>
            <a:fillRect/>
          </a:stretch>
        </p:blipFill>
        <p:spPr>
          <a:xfrm>
            <a:off x="13633628" y="964523"/>
            <a:ext cx="3294549" cy="270933"/>
          </a:xfrm>
          <a:prstGeom prst="rect">
            <a:avLst/>
          </a:prstGeom>
        </p:spPr>
      </p:pic>
      <p:pic>
        <p:nvPicPr>
          <p:cNvPr id="759" name="Picture 759"/>
          <p:cNvPicPr>
            <a:picLocks noChangeAspect="1"/>
          </p:cNvPicPr>
          <p:nvPr/>
        </p:nvPicPr>
        <p:blipFill>
          <a:blip r:embed="rId4"/>
          <a:stretch>
            <a:fillRect/>
          </a:stretch>
        </p:blipFill>
        <p:spPr>
          <a:xfrm>
            <a:off x="282035" y="6979243"/>
            <a:ext cx="7456085" cy="2232491"/>
          </a:xfrm>
          <a:prstGeom prst="rect">
            <a:avLst/>
          </a:prstGeom>
        </p:spPr>
      </p:pic>
      <p:pic>
        <p:nvPicPr>
          <p:cNvPr id="760" name="Picture 760"/>
          <p:cNvPicPr>
            <a:picLocks noChangeAspect="1"/>
          </p:cNvPicPr>
          <p:nvPr/>
        </p:nvPicPr>
        <p:blipFill>
          <a:blip r:embed="rId5"/>
          <a:stretch>
            <a:fillRect/>
          </a:stretch>
        </p:blipFill>
        <p:spPr>
          <a:xfrm>
            <a:off x="9710515" y="1983233"/>
            <a:ext cx="4746752" cy="368468"/>
          </a:xfrm>
          <a:prstGeom prst="rect">
            <a:avLst/>
          </a:prstGeom>
        </p:spPr>
      </p:pic>
      <p:pic>
        <p:nvPicPr>
          <p:cNvPr id="761" name="Picture 761"/>
          <p:cNvPicPr>
            <a:picLocks noChangeAspect="1"/>
          </p:cNvPicPr>
          <p:nvPr/>
        </p:nvPicPr>
        <p:blipFill>
          <a:blip r:embed="rId6"/>
          <a:stretch>
            <a:fillRect/>
          </a:stretch>
        </p:blipFill>
        <p:spPr>
          <a:xfrm>
            <a:off x="9710515" y="3131989"/>
            <a:ext cx="6242304" cy="3641344"/>
          </a:xfrm>
          <a:prstGeom prst="rect">
            <a:avLst/>
          </a:prstGeom>
        </p:spPr>
      </p:pic>
      <p:pic>
        <p:nvPicPr>
          <p:cNvPr id="762" name="Picture 762"/>
          <p:cNvPicPr>
            <a:picLocks noChangeAspect="1"/>
          </p:cNvPicPr>
          <p:nvPr/>
        </p:nvPicPr>
        <p:blipFill>
          <a:blip r:embed="rId7"/>
          <a:stretch>
            <a:fillRect/>
          </a:stretch>
        </p:blipFill>
        <p:spPr>
          <a:xfrm>
            <a:off x="9710515" y="7737856"/>
            <a:ext cx="6404864" cy="1062059"/>
          </a:xfrm>
          <a:prstGeom prst="rect">
            <a:avLst/>
          </a:prstGeom>
        </p:spPr>
      </p:pic>
      <p:sp>
        <p:nvSpPr>
          <p:cNvPr id="3" name="TextBox 762"/>
          <p:cNvSpPr txBox="1"/>
          <p:nvPr/>
        </p:nvSpPr>
        <p:spPr>
          <a:xfrm>
            <a:off x="1322418" y="643015"/>
            <a:ext cx="8104138" cy="963021"/>
          </a:xfrm>
          <a:prstGeom prst="rect">
            <a:avLst/>
          </a:prstGeom>
          <a:noFill/>
        </p:spPr>
        <p:txBody>
          <a:bodyPr wrap="square" lIns="0" tIns="0" rIns="0" bIns="0" rtlCol="0">
            <a:spAutoFit/>
          </a:bodyPr>
          <a:lstStyle/>
          <a:p>
            <a:r>
              <a:rPr lang="en-US" altLang="zh-CN" sz="6258" spc="-57">
                <a:solidFill>
                  <a:srgbClr val="4370C3"/>
                </a:solidFill>
                <a:latin typeface="Calibri"/>
                <a:ea typeface="Calibri"/>
              </a:rPr>
              <a:t>Computational</a:t>
            </a:r>
            <a:r>
              <a:rPr lang="en-US" altLang="zh-CN" sz="6258">
                <a:solidFill>
                  <a:srgbClr val="4370C3"/>
                </a:solidFill>
                <a:latin typeface="Calibri"/>
                <a:cs typeface="Calibri"/>
              </a:rPr>
              <a:t> </a:t>
            </a:r>
            <a:r>
              <a:rPr lang="en-US" altLang="zh-CN" sz="6258" spc="-43">
                <a:solidFill>
                  <a:srgbClr val="4370C3"/>
                </a:solidFill>
                <a:latin typeface="Calibri"/>
                <a:ea typeface="Calibri"/>
              </a:rPr>
              <a:t>Efficiency</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90</a:t>
            </a:fld>
            <a:endParaRPr lang="en-US"/>
          </a:p>
        </p:txBody>
      </p:sp>
    </p:spTree>
    <p:extLst>
      <p:ext uri="{BB962C8B-B14F-4D97-AF65-F5344CB8AC3E}">
        <p14:creationId xmlns:p14="http://schemas.microsoft.com/office/powerpoint/2010/main" val="19356592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0" name="TextBox 910"/>
          <p:cNvSpPr txBox="1"/>
          <p:nvPr/>
        </p:nvSpPr>
        <p:spPr>
          <a:xfrm>
            <a:off x="3341234" y="3444158"/>
            <a:ext cx="8041129" cy="1829732"/>
          </a:xfrm>
          <a:prstGeom prst="rect">
            <a:avLst/>
          </a:prstGeom>
          <a:noFill/>
        </p:spPr>
        <p:txBody>
          <a:bodyPr wrap="square" lIns="0" tIns="0" rIns="0" bIns="0" rtlCol="0">
            <a:spAutoFit/>
          </a:bodyPr>
          <a:lstStyle/>
          <a:p>
            <a:pPr hangingPunct="0">
              <a:lnSpc>
                <a:spcPct val="95416"/>
              </a:lnSpc>
            </a:pPr>
            <a:r>
              <a:rPr lang="en-US" altLang="zh-CN" sz="6258" spc="183">
                <a:solidFill>
                  <a:srgbClr val="4370C3"/>
                </a:solidFill>
                <a:latin typeface="+mj-lt"/>
                <a:ea typeface="Calibri"/>
              </a:rPr>
              <a:t>Up</a:t>
            </a:r>
            <a:r>
              <a:rPr lang="en-US" altLang="zh-CN" sz="6258" spc="-704">
                <a:solidFill>
                  <a:srgbClr val="4370C3"/>
                </a:solidFill>
                <a:latin typeface="+mj-lt"/>
                <a:cs typeface="Calibri"/>
              </a:rPr>
              <a:t> </a:t>
            </a:r>
            <a:r>
              <a:rPr lang="en-US" altLang="zh-CN" sz="6258" spc="142">
                <a:solidFill>
                  <a:srgbClr val="4370C3"/>
                </a:solidFill>
                <a:latin typeface="+mj-lt"/>
                <a:ea typeface="Calibri"/>
              </a:rPr>
              <a:t>Next:</a:t>
            </a:r>
            <a:r>
              <a:rPr lang="en-US" altLang="zh-CN" sz="6258">
                <a:solidFill>
                  <a:srgbClr val="4370C3"/>
                </a:solidFill>
                <a:latin typeface="+mj-lt"/>
                <a:cs typeface="Calibri"/>
              </a:rPr>
              <a:t> </a:t>
            </a:r>
          </a:p>
          <a:p>
            <a:pPr hangingPunct="0">
              <a:lnSpc>
                <a:spcPct val="95416"/>
              </a:lnSpc>
            </a:pPr>
            <a:r>
              <a:rPr lang="en-US" altLang="zh-CN" sz="6258" spc="-50">
                <a:solidFill>
                  <a:srgbClr val="4370C3"/>
                </a:solidFill>
                <a:latin typeface="+mj-lt"/>
                <a:ea typeface="Calibri"/>
              </a:rPr>
              <a:t>Distribution</a:t>
            </a:r>
            <a:r>
              <a:rPr lang="en-US" altLang="zh-CN" sz="6258" spc="-7">
                <a:solidFill>
                  <a:srgbClr val="4370C3"/>
                </a:solidFill>
                <a:latin typeface="+mj-lt"/>
                <a:ea typeface="Calibri"/>
              </a:rPr>
              <a:t>-</a:t>
            </a:r>
            <a:r>
              <a:rPr lang="en-US" altLang="zh-CN" sz="6258" spc="-50">
                <a:solidFill>
                  <a:srgbClr val="4370C3"/>
                </a:solidFill>
                <a:latin typeface="+mj-lt"/>
                <a:ea typeface="Calibri"/>
              </a:rPr>
              <a:t>free</a:t>
            </a:r>
            <a:r>
              <a:rPr lang="en-US" altLang="zh-CN" sz="6258" spc="-28">
                <a:solidFill>
                  <a:srgbClr val="4370C3"/>
                </a:solidFill>
                <a:latin typeface="+mj-lt"/>
                <a:cs typeface="Calibri"/>
              </a:rPr>
              <a:t> </a:t>
            </a:r>
            <a:r>
              <a:rPr lang="en-US" altLang="zh-CN" sz="6258" spc="-50">
                <a:solidFill>
                  <a:srgbClr val="4370C3"/>
                </a:solidFill>
                <a:latin typeface="+mj-lt"/>
                <a:ea typeface="Calibri"/>
              </a:rPr>
              <a:t>Analysis</a:t>
            </a:r>
          </a:p>
        </p:txBody>
      </p:sp>
      <p:sp>
        <p:nvSpPr>
          <p:cNvPr id="2" name="投影片編號版面配置區 1"/>
          <p:cNvSpPr>
            <a:spLocks noGrp="1"/>
          </p:cNvSpPr>
          <p:nvPr>
            <p:ph type="sldNum" sz="quarter" idx="12"/>
          </p:nvPr>
        </p:nvSpPr>
        <p:spPr/>
        <p:txBody>
          <a:bodyPr/>
          <a:lstStyle/>
          <a:p>
            <a:fld id="{186AF604-6CBA-6F4A-A6F6-26E48A4D0EE4}" type="slidenum">
              <a:rPr lang="en-US" smtClean="0"/>
              <a:t>91</a:t>
            </a:fld>
            <a:endParaRPr lang="en-US"/>
          </a:p>
        </p:txBody>
      </p:sp>
    </p:spTree>
    <p:extLst>
      <p:ext uri="{BB962C8B-B14F-4D97-AF65-F5344CB8AC3E}">
        <p14:creationId xmlns:p14="http://schemas.microsoft.com/office/powerpoint/2010/main" val="9602757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2" name="Picture 912"/>
          <p:cNvPicPr>
            <a:picLocks noChangeAspect="1"/>
          </p:cNvPicPr>
          <p:nvPr/>
        </p:nvPicPr>
        <p:blipFill>
          <a:blip r:embed="rId3"/>
          <a:stretch>
            <a:fillRect/>
          </a:stretch>
        </p:blipFill>
        <p:spPr>
          <a:xfrm>
            <a:off x="14554804" y="823638"/>
            <a:ext cx="2622633" cy="303445"/>
          </a:xfrm>
          <a:prstGeom prst="rect">
            <a:avLst/>
          </a:prstGeom>
        </p:spPr>
      </p:pic>
      <p:sp>
        <p:nvSpPr>
          <p:cNvPr id="2" name="Freeform 912"/>
          <p:cNvSpPr/>
          <p:nvPr/>
        </p:nvSpPr>
        <p:spPr>
          <a:xfrm>
            <a:off x="14224264"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13" name="Freeform 913"/>
          <p:cNvSpPr/>
          <p:nvPr/>
        </p:nvSpPr>
        <p:spPr>
          <a:xfrm>
            <a:off x="12165171" y="6258560"/>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14" name="Freeform 914"/>
          <p:cNvSpPr/>
          <p:nvPr/>
        </p:nvSpPr>
        <p:spPr>
          <a:xfrm>
            <a:off x="16391731"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086"/>
                  <a:pt x="302514" y="392430"/>
                  <a:pt x="197357" y="392430"/>
                </a:cubicBezTo>
                <a:cubicBezTo>
                  <a:pt x="92201" y="392430"/>
                  <a:pt x="6857" y="307086"/>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15" name="Freeform 915"/>
          <p:cNvSpPr/>
          <p:nvPr/>
        </p:nvSpPr>
        <p:spPr>
          <a:xfrm>
            <a:off x="14224264" y="409109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16" name="Freeform 916"/>
          <p:cNvSpPr/>
          <p:nvPr/>
        </p:nvSpPr>
        <p:spPr>
          <a:xfrm>
            <a:off x="12707038" y="474133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17" name="Freeform 917"/>
          <p:cNvSpPr/>
          <p:nvPr/>
        </p:nvSpPr>
        <p:spPr>
          <a:xfrm>
            <a:off x="15741491" y="4632960"/>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4" y="11429"/>
                  <a:pt x="387857" y="96773"/>
                  <a:pt x="387857" y="201929"/>
                </a:cubicBezTo>
                <a:cubicBezTo>
                  <a:pt x="387857" y="307085"/>
                  <a:pt x="302514" y="392429"/>
                  <a:pt x="197357" y="392429"/>
                </a:cubicBezTo>
                <a:cubicBezTo>
                  <a:pt x="92201" y="392429"/>
                  <a:pt x="6857" y="307085"/>
                  <a:pt x="6857" y="201929"/>
                </a:cubicBezTo>
                <a:lnTo>
                  <a:pt x="6857" y="201929"/>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18" name="Freeform 918"/>
          <p:cNvSpPr/>
          <p:nvPr/>
        </p:nvSpPr>
        <p:spPr>
          <a:xfrm>
            <a:off x="14495198" y="4632960"/>
            <a:ext cx="63218" cy="1526258"/>
          </a:xfrm>
          <a:custGeom>
            <a:avLst/>
            <a:gdLst>
              <a:gd name="connsiteX0" fmla="*/ 6857 w 44450"/>
              <a:gd name="connsiteY0" fmla="*/ 1078230 h 1073150"/>
              <a:gd name="connsiteX1" fmla="*/ 44957 w 44450"/>
              <a:gd name="connsiteY1" fmla="*/ 11430 h 1073150"/>
            </a:gdLst>
            <a:ahLst/>
            <a:cxnLst>
              <a:cxn ang="0">
                <a:pos x="connsiteX0" y="connsiteY0"/>
              </a:cxn>
              <a:cxn ang="0">
                <a:pos x="connsiteX1" y="connsiteY1"/>
              </a:cxn>
            </a:cxnLst>
            <a:rect l="l" t="t" r="r" b="b"/>
            <a:pathLst>
              <a:path w="44450" h="1073150">
                <a:moveTo>
                  <a:pt x="6857" y="1078230"/>
                </a:moveTo>
                <a:lnTo>
                  <a:pt x="449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19" name="Freeform 919"/>
          <p:cNvSpPr/>
          <p:nvPr/>
        </p:nvSpPr>
        <p:spPr>
          <a:xfrm>
            <a:off x="14675820" y="5102578"/>
            <a:ext cx="1146951" cy="1128889"/>
          </a:xfrm>
          <a:custGeom>
            <a:avLst/>
            <a:gdLst>
              <a:gd name="connsiteX0" fmla="*/ 15494 w 806450"/>
              <a:gd name="connsiteY0" fmla="*/ 804798 h 793750"/>
              <a:gd name="connsiteX1" fmla="*/ 812927 w 806450"/>
              <a:gd name="connsiteY1" fmla="*/ 7365 h 793750"/>
            </a:gdLst>
            <a:ahLst/>
            <a:cxnLst>
              <a:cxn ang="0">
                <a:pos x="connsiteX0" y="connsiteY0"/>
              </a:cxn>
              <a:cxn ang="0">
                <a:pos x="connsiteX1" y="connsiteY1"/>
              </a:cxn>
            </a:cxnLst>
            <a:rect l="l" t="t" r="r" b="b"/>
            <a:pathLst>
              <a:path w="806450" h="793750">
                <a:moveTo>
                  <a:pt x="15494" y="804798"/>
                </a:moveTo>
                <a:lnTo>
                  <a:pt x="812927"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0" name="Freeform 920"/>
          <p:cNvSpPr/>
          <p:nvPr/>
        </p:nvSpPr>
        <p:spPr>
          <a:xfrm>
            <a:off x="13158593" y="5210951"/>
            <a:ext cx="1146951" cy="1020516"/>
          </a:xfrm>
          <a:custGeom>
            <a:avLst/>
            <a:gdLst>
              <a:gd name="connsiteX0" fmla="*/ 812927 w 806450"/>
              <a:gd name="connsiteY0" fmla="*/ 728598 h 717550"/>
              <a:gd name="connsiteX1" fmla="*/ 15494 w 806450"/>
              <a:gd name="connsiteY1" fmla="*/ 7365 h 717550"/>
            </a:gdLst>
            <a:ahLst/>
            <a:cxnLst>
              <a:cxn ang="0">
                <a:pos x="connsiteX0" y="connsiteY0"/>
              </a:cxn>
              <a:cxn ang="0">
                <a:pos x="connsiteX1" y="connsiteY1"/>
              </a:cxn>
            </a:cxnLst>
            <a:rect l="l" t="t" r="r" b="b"/>
            <a:pathLst>
              <a:path w="806450" h="717550">
                <a:moveTo>
                  <a:pt x="812927" y="728598"/>
                </a:moveTo>
                <a:lnTo>
                  <a:pt x="15494"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1" name="Freeform 921"/>
          <p:cNvSpPr/>
          <p:nvPr/>
        </p:nvSpPr>
        <p:spPr>
          <a:xfrm>
            <a:off x="14766131" y="6421120"/>
            <a:ext cx="1634631" cy="9031"/>
          </a:xfrm>
          <a:custGeom>
            <a:avLst/>
            <a:gdLst>
              <a:gd name="connsiteX0" fmla="*/ 6857 w 1149350"/>
              <a:gd name="connsiteY0" fmla="*/ 11430 h 6350"/>
              <a:gd name="connsiteX1" fmla="*/ 1149857 w 1149350"/>
              <a:gd name="connsiteY1" fmla="*/ 11430 h 6350"/>
            </a:gdLst>
            <a:ahLst/>
            <a:cxnLst>
              <a:cxn ang="0">
                <a:pos x="connsiteX0" y="connsiteY0"/>
              </a:cxn>
              <a:cxn ang="0">
                <a:pos x="connsiteX1" y="connsiteY1"/>
              </a:cxn>
            </a:cxnLst>
            <a:rect l="l" t="t" r="r" b="b"/>
            <a:pathLst>
              <a:path w="1149350" h="6350">
                <a:moveTo>
                  <a:pt x="6857" y="11430"/>
                </a:moveTo>
                <a:lnTo>
                  <a:pt x="11498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2" name="Freeform 922"/>
          <p:cNvSpPr/>
          <p:nvPr/>
        </p:nvSpPr>
        <p:spPr>
          <a:xfrm>
            <a:off x="12707038" y="6421120"/>
            <a:ext cx="1526258" cy="117404"/>
          </a:xfrm>
          <a:custGeom>
            <a:avLst/>
            <a:gdLst>
              <a:gd name="connsiteX0" fmla="*/ 1073657 w 1073150"/>
              <a:gd name="connsiteY0" fmla="*/ 11430 h 82550"/>
              <a:gd name="connsiteX1" fmla="*/ 6857 w 1073150"/>
              <a:gd name="connsiteY1" fmla="*/ 87630 h 82550"/>
            </a:gdLst>
            <a:ahLst/>
            <a:cxnLst>
              <a:cxn ang="0">
                <a:pos x="connsiteX0" y="connsiteY0"/>
              </a:cxn>
              <a:cxn ang="0">
                <a:pos x="connsiteX1" y="connsiteY1"/>
              </a:cxn>
            </a:cxnLst>
            <a:rect l="l" t="t" r="r" b="b"/>
            <a:pathLst>
              <a:path w="1073150" h="82550">
                <a:moveTo>
                  <a:pt x="1073657" y="11430"/>
                </a:moveTo>
                <a:lnTo>
                  <a:pt x="6857" y="876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3" name="Freeform 923"/>
          <p:cNvSpPr/>
          <p:nvPr/>
        </p:nvSpPr>
        <p:spPr>
          <a:xfrm>
            <a:off x="14224264" y="831765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23"/>
                  <a:pt x="92201" y="11430"/>
                  <a:pt x="197357" y="11430"/>
                </a:cubicBezTo>
                <a:cubicBezTo>
                  <a:pt x="302513" y="11430"/>
                  <a:pt x="387857" y="96723"/>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4" name="Freeform 924"/>
          <p:cNvSpPr/>
          <p:nvPr/>
        </p:nvSpPr>
        <p:spPr>
          <a:xfrm>
            <a:off x="15849864"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137"/>
                  <a:pt x="302514"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5" name="Freeform 925"/>
          <p:cNvSpPr/>
          <p:nvPr/>
        </p:nvSpPr>
        <p:spPr>
          <a:xfrm>
            <a:off x="12707038"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6" name="Freeform 926"/>
          <p:cNvSpPr/>
          <p:nvPr/>
        </p:nvSpPr>
        <p:spPr>
          <a:xfrm>
            <a:off x="13158593" y="6619804"/>
            <a:ext cx="1146951" cy="1128889"/>
          </a:xfrm>
          <a:custGeom>
            <a:avLst/>
            <a:gdLst>
              <a:gd name="connsiteX0" fmla="*/ 812927 w 806450"/>
              <a:gd name="connsiteY0" fmla="*/ 7366 h 793750"/>
              <a:gd name="connsiteX1" fmla="*/ 15494 w 806450"/>
              <a:gd name="connsiteY1" fmla="*/ 804798 h 793750"/>
            </a:gdLst>
            <a:ahLst/>
            <a:cxnLst>
              <a:cxn ang="0">
                <a:pos x="connsiteX0" y="connsiteY0"/>
              </a:cxn>
              <a:cxn ang="0">
                <a:pos x="connsiteX1" y="connsiteY1"/>
              </a:cxn>
            </a:cxnLst>
            <a:rect l="l" t="t" r="r" b="b"/>
            <a:pathLst>
              <a:path w="806450" h="793750">
                <a:moveTo>
                  <a:pt x="812927" y="7366"/>
                </a:moveTo>
                <a:lnTo>
                  <a:pt x="15494"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7" name="Freeform 927"/>
          <p:cNvSpPr/>
          <p:nvPr/>
        </p:nvSpPr>
        <p:spPr>
          <a:xfrm>
            <a:off x="14495198" y="6692053"/>
            <a:ext cx="9031" cy="1634631"/>
          </a:xfrm>
          <a:custGeom>
            <a:avLst/>
            <a:gdLst>
              <a:gd name="connsiteX0" fmla="*/ 6857 w 6350"/>
              <a:gd name="connsiteY0" fmla="*/ 11430 h 1149350"/>
              <a:gd name="connsiteX1" fmla="*/ 6857 w 6350"/>
              <a:gd name="connsiteY1" fmla="*/ 1154430 h 1149350"/>
            </a:gdLst>
            <a:ahLst/>
            <a:cxnLst>
              <a:cxn ang="0">
                <a:pos x="connsiteX0" y="connsiteY0"/>
              </a:cxn>
              <a:cxn ang="0">
                <a:pos x="connsiteX1" y="connsiteY1"/>
              </a:cxn>
            </a:cxnLst>
            <a:rect l="l" t="t" r="r" b="b"/>
            <a:pathLst>
              <a:path w="6350" h="1149350">
                <a:moveTo>
                  <a:pt x="6857" y="11430"/>
                </a:moveTo>
                <a:lnTo>
                  <a:pt x="6857" y="1154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28" name="Freeform 928"/>
          <p:cNvSpPr/>
          <p:nvPr/>
        </p:nvSpPr>
        <p:spPr>
          <a:xfrm>
            <a:off x="14675820" y="6619804"/>
            <a:ext cx="1255324" cy="1128889"/>
          </a:xfrm>
          <a:custGeom>
            <a:avLst/>
            <a:gdLst>
              <a:gd name="connsiteX0" fmla="*/ 15494 w 882650"/>
              <a:gd name="connsiteY0" fmla="*/ 7366 h 793750"/>
              <a:gd name="connsiteX1" fmla="*/ 889127 w 882650"/>
              <a:gd name="connsiteY1" fmla="*/ 804798 h 793750"/>
            </a:gdLst>
            <a:ahLst/>
            <a:cxnLst>
              <a:cxn ang="0">
                <a:pos x="connsiteX0" y="connsiteY0"/>
              </a:cxn>
              <a:cxn ang="0">
                <a:pos x="connsiteX1" y="connsiteY1"/>
              </a:cxn>
            </a:cxnLst>
            <a:rect l="l" t="t" r="r" b="b"/>
            <a:pathLst>
              <a:path w="882650" h="793750">
                <a:moveTo>
                  <a:pt x="15494" y="7366"/>
                </a:moveTo>
                <a:lnTo>
                  <a:pt x="889127"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930" name="Picture 930"/>
          <p:cNvPicPr>
            <a:picLocks noChangeAspect="1"/>
          </p:cNvPicPr>
          <p:nvPr/>
        </p:nvPicPr>
        <p:blipFill>
          <a:blip r:embed="rId4"/>
          <a:stretch>
            <a:fillRect/>
          </a:stretch>
        </p:blipFill>
        <p:spPr>
          <a:xfrm>
            <a:off x="661342" y="1528063"/>
            <a:ext cx="11032404" cy="1278805"/>
          </a:xfrm>
          <a:prstGeom prst="rect">
            <a:avLst/>
          </a:prstGeom>
        </p:spPr>
      </p:pic>
      <p:pic>
        <p:nvPicPr>
          <p:cNvPr id="931" name="Picture 931"/>
          <p:cNvPicPr>
            <a:picLocks noChangeAspect="1"/>
          </p:cNvPicPr>
          <p:nvPr/>
        </p:nvPicPr>
        <p:blipFill>
          <a:blip r:embed="rId5"/>
          <a:stretch>
            <a:fillRect/>
          </a:stretch>
        </p:blipFill>
        <p:spPr>
          <a:xfrm>
            <a:off x="661342" y="3587158"/>
            <a:ext cx="11227477" cy="823637"/>
          </a:xfrm>
          <a:prstGeom prst="rect">
            <a:avLst/>
          </a:prstGeom>
        </p:spPr>
      </p:pic>
      <p:sp>
        <p:nvSpPr>
          <p:cNvPr id="3" name="TextBox 931"/>
          <p:cNvSpPr txBox="1"/>
          <p:nvPr/>
        </p:nvSpPr>
        <p:spPr>
          <a:xfrm>
            <a:off x="1322419" y="643015"/>
            <a:ext cx="8326930"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Distribution</a:t>
            </a:r>
            <a:r>
              <a:rPr lang="en-US" altLang="zh-CN" sz="6258" spc="-36">
                <a:solidFill>
                  <a:srgbClr val="4370C3"/>
                </a:solidFill>
                <a:latin typeface="Calibri"/>
                <a:ea typeface="Calibri"/>
              </a:rPr>
              <a:t>-</a:t>
            </a:r>
            <a:r>
              <a:rPr lang="en-US" altLang="zh-CN" sz="6258" spc="-50">
                <a:solidFill>
                  <a:srgbClr val="4370C3"/>
                </a:solidFill>
                <a:latin typeface="Calibri"/>
                <a:ea typeface="Calibri"/>
              </a:rPr>
              <a:t>Free</a:t>
            </a:r>
            <a:r>
              <a:rPr lang="en-US" altLang="zh-CN" sz="6258" spc="-50">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932" name="TextBox 932"/>
          <p:cNvSpPr txBox="1"/>
          <p:nvPr/>
        </p:nvSpPr>
        <p:spPr>
          <a:xfrm>
            <a:off x="12849368" y="4877631"/>
            <a:ext cx="299147"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2</a:t>
            </a:r>
          </a:p>
        </p:txBody>
      </p:sp>
      <p:sp>
        <p:nvSpPr>
          <p:cNvPr id="933" name="TextBox 933"/>
          <p:cNvSpPr txBox="1"/>
          <p:nvPr/>
        </p:nvSpPr>
        <p:spPr>
          <a:xfrm>
            <a:off x="13391235" y="5653115"/>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2</a:t>
            </a:r>
          </a:p>
        </p:txBody>
      </p:sp>
      <p:sp>
        <p:nvSpPr>
          <p:cNvPr id="934" name="TextBox 934"/>
          <p:cNvSpPr txBox="1"/>
          <p:nvPr/>
        </p:nvSpPr>
        <p:spPr>
          <a:xfrm>
            <a:off x="14149849" y="4243827"/>
            <a:ext cx="515893" cy="1377813"/>
          </a:xfrm>
          <a:prstGeom prst="rect">
            <a:avLst/>
          </a:prstGeom>
          <a:noFill/>
        </p:spPr>
        <p:txBody>
          <a:bodyPr wrap="square" lIns="0" tIns="0" rIns="0" bIns="0" rtlCol="0">
            <a:spAutoFit/>
          </a:bodyPr>
          <a:lstStyle/>
          <a:p>
            <a:pPr indent="216743"/>
            <a:r>
              <a:rPr lang="en-US" altLang="zh-CN" sz="2560" spc="-7">
                <a:solidFill>
                  <a:srgbClr val="000000"/>
                </a:solidFill>
                <a:latin typeface="Calibri"/>
                <a:ea typeface="Calibri"/>
              </a:rPr>
              <a:t>h</a:t>
            </a:r>
            <a:r>
              <a:rPr lang="en-US" altLang="zh-CN" sz="1707" spc="-7">
                <a:solidFill>
                  <a:srgbClr val="000000"/>
                </a:solidFill>
                <a:latin typeface="Calibri"/>
                <a:ea typeface="Calibri"/>
              </a:rPr>
              <a:t>3</a:t>
            </a:r>
          </a:p>
          <a:p>
            <a:pPr>
              <a:lnSpc>
                <a:spcPts val="1422"/>
              </a:lnSpc>
            </a:pPr>
            <a:endParaRPr lang="en-US" sz="2560"/>
          </a:p>
          <a:p>
            <a:pPr>
              <a:lnSpc>
                <a:spcPts val="1422"/>
              </a:lnSpc>
            </a:pPr>
            <a:endParaRPr lang="en-US" sz="2560"/>
          </a:p>
          <a:p>
            <a:pPr>
              <a:lnSpc>
                <a:spcPts val="1762"/>
              </a:lnSpc>
            </a:pPr>
            <a:endParaRPr lang="en-US" sz="2560"/>
          </a:p>
          <a:p>
            <a:r>
              <a:rPr lang="en-US" altLang="zh-CN" sz="2560" spc="-7">
                <a:solidFill>
                  <a:srgbClr val="000000"/>
                </a:solidFill>
                <a:latin typeface="Calibri"/>
                <a:ea typeface="Calibri"/>
              </a:rPr>
              <a:t>x</a:t>
            </a:r>
            <a:r>
              <a:rPr lang="en-US" altLang="zh-CN" sz="1707" spc="-7">
                <a:solidFill>
                  <a:srgbClr val="000000"/>
                </a:solidFill>
                <a:latin typeface="Calibri"/>
                <a:ea typeface="Calibri"/>
              </a:rPr>
              <a:t>3</a:t>
            </a:r>
          </a:p>
        </p:txBody>
      </p:sp>
      <p:sp>
        <p:nvSpPr>
          <p:cNvPr id="935" name="TextBox 935"/>
          <p:cNvSpPr txBox="1"/>
          <p:nvPr/>
        </p:nvSpPr>
        <p:spPr>
          <a:xfrm>
            <a:off x="15017375" y="5311559"/>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4</a:t>
            </a:r>
          </a:p>
        </p:txBody>
      </p:sp>
      <p:sp>
        <p:nvSpPr>
          <p:cNvPr id="936" name="TextBox 936"/>
          <p:cNvSpPr txBox="1"/>
          <p:nvPr/>
        </p:nvSpPr>
        <p:spPr>
          <a:xfrm>
            <a:off x="15884362" y="4786129"/>
            <a:ext cx="299149"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4</a:t>
            </a:r>
          </a:p>
        </p:txBody>
      </p:sp>
      <p:sp>
        <p:nvSpPr>
          <p:cNvPr id="937" name="TextBox 937"/>
          <p:cNvSpPr txBox="1"/>
          <p:nvPr/>
        </p:nvSpPr>
        <p:spPr>
          <a:xfrm>
            <a:off x="12307502" y="6076131"/>
            <a:ext cx="4689028" cy="835165"/>
          </a:xfrm>
          <a:prstGeom prst="rect">
            <a:avLst/>
          </a:prstGeom>
          <a:noFill/>
        </p:spPr>
        <p:txBody>
          <a:bodyPr wrap="square" lIns="0" tIns="0" rIns="0" bIns="0" rtlCol="0">
            <a:spAutoFit/>
          </a:bodyPr>
          <a:lstStyle/>
          <a:p>
            <a:pPr>
              <a:lnSpc>
                <a:spcPct val="212083"/>
              </a:lnSpc>
              <a:tabLst>
                <a:tab pos="975345" algn="l"/>
                <a:tab pos="2059061" algn="l"/>
                <a:tab pos="3143318" algn="l"/>
                <a:tab pos="4227034" algn="l"/>
              </a:tabLst>
            </a:pPr>
            <a:r>
              <a:rPr lang="en-US" altLang="zh-CN" sz="2560">
                <a:solidFill>
                  <a:srgbClr val="000000"/>
                </a:solidFill>
                <a:latin typeface="Calibri"/>
                <a:ea typeface="Calibri"/>
              </a:rPr>
              <a:t>h</a:t>
            </a:r>
            <a:r>
              <a:rPr lang="en-US" altLang="zh-CN" sz="1707">
                <a:solidFill>
                  <a:srgbClr val="000000"/>
                </a:solidFill>
                <a:latin typeface="Calibri"/>
                <a:ea typeface="Calibri"/>
              </a:rPr>
              <a:t>1	</a:t>
            </a:r>
            <a:r>
              <a:rPr lang="en-US" altLang="zh-CN" sz="2560">
                <a:solidFill>
                  <a:srgbClr val="000000"/>
                </a:solidFill>
                <a:latin typeface="Calibri"/>
                <a:ea typeface="Calibri"/>
              </a:rPr>
              <a:t>x</a:t>
            </a:r>
            <a:r>
              <a:rPr lang="en-US" altLang="zh-CN" sz="1707">
                <a:solidFill>
                  <a:srgbClr val="000000"/>
                </a:solidFill>
                <a:latin typeface="Calibri"/>
                <a:ea typeface="Calibri"/>
              </a:rPr>
              <a:t>1	</a:t>
            </a:r>
            <a:r>
              <a:rPr lang="en-US" altLang="zh-CN" sz="2560">
                <a:solidFill>
                  <a:srgbClr val="000000"/>
                </a:solidFill>
                <a:latin typeface="Calibri"/>
                <a:ea typeface="Calibri"/>
              </a:rPr>
              <a:t>h</a:t>
            </a:r>
            <a:r>
              <a:rPr lang="en-US" altLang="zh-CN" sz="1707">
                <a:solidFill>
                  <a:srgbClr val="000000"/>
                </a:solidFill>
                <a:latin typeface="Calibri"/>
                <a:ea typeface="Calibri"/>
              </a:rPr>
              <a:t>0	</a:t>
            </a:r>
            <a:r>
              <a:rPr lang="en-US" altLang="zh-CN" sz="2560">
                <a:solidFill>
                  <a:srgbClr val="000000"/>
                </a:solidFill>
                <a:latin typeface="Calibri"/>
                <a:ea typeface="Calibri"/>
              </a:rPr>
              <a:t>x</a:t>
            </a:r>
            <a:r>
              <a:rPr lang="en-US" altLang="zh-CN" sz="1707">
                <a:solidFill>
                  <a:srgbClr val="000000"/>
                </a:solidFill>
                <a:latin typeface="Calibri"/>
                <a:ea typeface="Calibri"/>
              </a:rPr>
              <a:t>5	</a:t>
            </a:r>
            <a:r>
              <a:rPr lang="en-US" altLang="zh-CN" sz="2560" spc="-28">
                <a:solidFill>
                  <a:srgbClr val="000000"/>
                </a:solidFill>
                <a:latin typeface="Calibri"/>
                <a:ea typeface="Calibri"/>
              </a:rPr>
              <a:t>h</a:t>
            </a:r>
            <a:r>
              <a:rPr lang="en-US" altLang="zh-CN" sz="1707" spc="-28">
                <a:solidFill>
                  <a:srgbClr val="000000"/>
                </a:solidFill>
                <a:latin typeface="Calibri"/>
                <a:ea typeface="Calibri"/>
              </a:rPr>
              <a:t>5</a:t>
            </a:r>
          </a:p>
        </p:txBody>
      </p:sp>
      <p:sp>
        <p:nvSpPr>
          <p:cNvPr id="938" name="TextBox 938"/>
          <p:cNvSpPr txBox="1"/>
          <p:nvPr/>
        </p:nvSpPr>
        <p:spPr>
          <a:xfrm>
            <a:off x="13824729" y="6959917"/>
            <a:ext cx="1949131" cy="803682"/>
          </a:xfrm>
          <a:prstGeom prst="rect">
            <a:avLst/>
          </a:prstGeom>
          <a:noFill/>
        </p:spPr>
        <p:txBody>
          <a:bodyPr wrap="square" lIns="0" tIns="0" rIns="0" bIns="0" rtlCol="0">
            <a:spAutoFit/>
          </a:bodyPr>
          <a:lstStyle/>
          <a:p>
            <a:pPr>
              <a:lnSpc>
                <a:spcPct val="203749"/>
              </a:lnSpc>
              <a:tabLst>
                <a:tab pos="758601" algn="l"/>
                <a:tab pos="1517743" algn="l"/>
              </a:tabLst>
            </a:pPr>
            <a:r>
              <a:rPr lang="en-US" altLang="zh-CN" sz="2560">
                <a:solidFill>
                  <a:srgbClr val="000000"/>
                </a:solidFill>
                <a:latin typeface="Calibri"/>
                <a:ea typeface="Calibri"/>
              </a:rPr>
              <a:t>x</a:t>
            </a:r>
            <a:r>
              <a:rPr lang="en-US" altLang="zh-CN" sz="1707">
                <a:solidFill>
                  <a:srgbClr val="000000"/>
                </a:solidFill>
                <a:latin typeface="Calibri"/>
                <a:ea typeface="Calibri"/>
              </a:rPr>
              <a:t>8	</a:t>
            </a:r>
            <a:r>
              <a:rPr lang="en-US" altLang="zh-CN" sz="2560">
                <a:solidFill>
                  <a:srgbClr val="000000"/>
                </a:solidFill>
                <a:latin typeface="Calibri"/>
                <a:ea typeface="Calibri"/>
              </a:rPr>
              <a:t>x</a:t>
            </a:r>
            <a:r>
              <a:rPr lang="en-US" altLang="zh-CN" sz="1707">
                <a:solidFill>
                  <a:srgbClr val="000000"/>
                </a:solidFill>
                <a:latin typeface="Calibri"/>
                <a:ea typeface="Calibri"/>
              </a:rPr>
              <a:t>7	</a:t>
            </a:r>
            <a:r>
              <a:rPr lang="en-US" altLang="zh-CN" sz="2560" spc="-28">
                <a:solidFill>
                  <a:srgbClr val="000000"/>
                </a:solidFill>
                <a:latin typeface="Calibri"/>
                <a:ea typeface="Calibri"/>
              </a:rPr>
              <a:t>x</a:t>
            </a:r>
            <a:r>
              <a:rPr lang="en-US" altLang="zh-CN" sz="1707" spc="-28">
                <a:solidFill>
                  <a:srgbClr val="000000"/>
                </a:solidFill>
                <a:latin typeface="Calibri"/>
                <a:ea typeface="Calibri"/>
              </a:rPr>
              <a:t>6</a:t>
            </a:r>
          </a:p>
        </p:txBody>
      </p:sp>
      <p:sp>
        <p:nvSpPr>
          <p:cNvPr id="939" name="TextBox 939"/>
          <p:cNvSpPr txBox="1"/>
          <p:nvPr/>
        </p:nvSpPr>
        <p:spPr>
          <a:xfrm>
            <a:off x="12849369" y="7820979"/>
            <a:ext cx="3605076" cy="393954"/>
          </a:xfrm>
          <a:prstGeom prst="rect">
            <a:avLst/>
          </a:prstGeom>
          <a:noFill/>
        </p:spPr>
        <p:txBody>
          <a:bodyPr wrap="square" lIns="0" tIns="0" rIns="0" bIns="0" rtlCol="0">
            <a:spAutoFit/>
          </a:bodyPr>
          <a:lstStyle/>
          <a:p>
            <a:pPr>
              <a:tabLst>
                <a:tab pos="3143318" algn="l"/>
              </a:tabLst>
            </a:pPr>
            <a:r>
              <a:rPr lang="en-US" altLang="zh-CN" sz="2560">
                <a:solidFill>
                  <a:srgbClr val="000000"/>
                </a:solidFill>
                <a:latin typeface="Calibri"/>
                <a:ea typeface="Calibri"/>
              </a:rPr>
              <a:t>h</a:t>
            </a:r>
            <a:r>
              <a:rPr lang="en-US" altLang="zh-CN" sz="1707">
                <a:solidFill>
                  <a:srgbClr val="000000"/>
                </a:solidFill>
                <a:latin typeface="Calibri"/>
                <a:ea typeface="Calibri"/>
              </a:rPr>
              <a:t>8	</a:t>
            </a:r>
            <a:r>
              <a:rPr lang="en-US" altLang="zh-CN" sz="2560" spc="-28">
                <a:solidFill>
                  <a:srgbClr val="000000"/>
                </a:solidFill>
                <a:latin typeface="Calibri"/>
                <a:ea typeface="Calibri"/>
              </a:rPr>
              <a:t>h</a:t>
            </a:r>
            <a:r>
              <a:rPr lang="en-US" altLang="zh-CN" sz="1707" spc="-28">
                <a:solidFill>
                  <a:srgbClr val="000000"/>
                </a:solidFill>
                <a:latin typeface="Calibri"/>
                <a:ea typeface="Calibri"/>
              </a:rPr>
              <a:t>6</a:t>
            </a:r>
          </a:p>
        </p:txBody>
      </p:sp>
      <p:sp>
        <p:nvSpPr>
          <p:cNvPr id="940" name="TextBox 940"/>
          <p:cNvSpPr txBox="1"/>
          <p:nvPr/>
        </p:nvSpPr>
        <p:spPr>
          <a:xfrm>
            <a:off x="14366595" y="8471110"/>
            <a:ext cx="46192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7</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92</a:t>
            </a:fld>
            <a:endParaRPr lang="en-US"/>
          </a:p>
        </p:txBody>
      </p:sp>
      <p:sp>
        <p:nvSpPr>
          <p:cNvPr id="5" name="矩形 4"/>
          <p:cNvSpPr/>
          <p:nvPr/>
        </p:nvSpPr>
        <p:spPr>
          <a:xfrm>
            <a:off x="0" y="9299787"/>
            <a:ext cx="3564887" cy="369332"/>
          </a:xfrm>
          <a:prstGeom prst="rect">
            <a:avLst/>
          </a:prstGeom>
        </p:spPr>
        <p:txBody>
          <a:bodyPr wrap="none">
            <a:spAutoFit/>
          </a:bodyPr>
          <a:lstStyle/>
          <a:p>
            <a:r>
              <a:rPr lang="en-US" altLang="zh-TW">
                <a:hlinkClick r:id="rId6"/>
              </a:rPr>
              <a:t>https://arxiv.org/pdf/1410.0996.pdf</a:t>
            </a:r>
            <a:endParaRPr lang="zh-TW" altLang="en-US"/>
          </a:p>
        </p:txBody>
      </p:sp>
    </p:spTree>
    <p:extLst>
      <p:ext uri="{BB962C8B-B14F-4D97-AF65-F5344CB8AC3E}">
        <p14:creationId xmlns:p14="http://schemas.microsoft.com/office/powerpoint/2010/main" val="106731749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 name="Picture 942"/>
          <p:cNvPicPr>
            <a:picLocks noChangeAspect="1"/>
          </p:cNvPicPr>
          <p:nvPr/>
        </p:nvPicPr>
        <p:blipFill>
          <a:blip r:embed="rId2"/>
          <a:stretch>
            <a:fillRect/>
          </a:stretch>
        </p:blipFill>
        <p:spPr>
          <a:xfrm>
            <a:off x="14554804" y="823638"/>
            <a:ext cx="2622633" cy="303445"/>
          </a:xfrm>
          <a:prstGeom prst="rect">
            <a:avLst/>
          </a:prstGeom>
        </p:spPr>
      </p:pic>
      <p:sp>
        <p:nvSpPr>
          <p:cNvPr id="2" name="Freeform 942"/>
          <p:cNvSpPr/>
          <p:nvPr/>
        </p:nvSpPr>
        <p:spPr>
          <a:xfrm>
            <a:off x="14224264"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43" name="Freeform 943"/>
          <p:cNvSpPr/>
          <p:nvPr/>
        </p:nvSpPr>
        <p:spPr>
          <a:xfrm>
            <a:off x="12165171" y="6258560"/>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44" name="Freeform 944"/>
          <p:cNvSpPr/>
          <p:nvPr/>
        </p:nvSpPr>
        <p:spPr>
          <a:xfrm>
            <a:off x="16391731"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086"/>
                  <a:pt x="302514"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45" name="Freeform 945"/>
          <p:cNvSpPr/>
          <p:nvPr/>
        </p:nvSpPr>
        <p:spPr>
          <a:xfrm>
            <a:off x="14224264" y="409109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46" name="Freeform 946"/>
          <p:cNvSpPr/>
          <p:nvPr/>
        </p:nvSpPr>
        <p:spPr>
          <a:xfrm>
            <a:off x="12707038" y="474133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47" name="Freeform 947"/>
          <p:cNvSpPr/>
          <p:nvPr/>
        </p:nvSpPr>
        <p:spPr>
          <a:xfrm>
            <a:off x="15741491" y="4632960"/>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4" y="11429"/>
                  <a:pt x="387857" y="96773"/>
                  <a:pt x="387857" y="201929"/>
                </a:cubicBezTo>
                <a:cubicBezTo>
                  <a:pt x="387857" y="307085"/>
                  <a:pt x="302514" y="392429"/>
                  <a:pt x="197357" y="392429"/>
                </a:cubicBezTo>
                <a:cubicBezTo>
                  <a:pt x="92201" y="392429"/>
                  <a:pt x="6857" y="307085"/>
                  <a:pt x="6857" y="201929"/>
                </a:cubicBezTo>
                <a:lnTo>
                  <a:pt x="6857" y="201929"/>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48" name="Freeform 948"/>
          <p:cNvSpPr/>
          <p:nvPr/>
        </p:nvSpPr>
        <p:spPr>
          <a:xfrm>
            <a:off x="14495198" y="4632960"/>
            <a:ext cx="63218" cy="1526258"/>
          </a:xfrm>
          <a:custGeom>
            <a:avLst/>
            <a:gdLst>
              <a:gd name="connsiteX0" fmla="*/ 6857 w 44450"/>
              <a:gd name="connsiteY0" fmla="*/ 1078230 h 1073150"/>
              <a:gd name="connsiteX1" fmla="*/ 44957 w 44450"/>
              <a:gd name="connsiteY1" fmla="*/ 11430 h 1073150"/>
            </a:gdLst>
            <a:ahLst/>
            <a:cxnLst>
              <a:cxn ang="0">
                <a:pos x="connsiteX0" y="connsiteY0"/>
              </a:cxn>
              <a:cxn ang="0">
                <a:pos x="connsiteX1" y="connsiteY1"/>
              </a:cxn>
            </a:cxnLst>
            <a:rect l="l" t="t" r="r" b="b"/>
            <a:pathLst>
              <a:path w="44450" h="1073150">
                <a:moveTo>
                  <a:pt x="6857" y="1078230"/>
                </a:moveTo>
                <a:lnTo>
                  <a:pt x="449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49" name="Freeform 949"/>
          <p:cNvSpPr/>
          <p:nvPr/>
        </p:nvSpPr>
        <p:spPr>
          <a:xfrm>
            <a:off x="14675820" y="5102578"/>
            <a:ext cx="1146951" cy="1128889"/>
          </a:xfrm>
          <a:custGeom>
            <a:avLst/>
            <a:gdLst>
              <a:gd name="connsiteX0" fmla="*/ 15494 w 806450"/>
              <a:gd name="connsiteY0" fmla="*/ 804798 h 793750"/>
              <a:gd name="connsiteX1" fmla="*/ 812927 w 806450"/>
              <a:gd name="connsiteY1" fmla="*/ 7365 h 793750"/>
            </a:gdLst>
            <a:ahLst/>
            <a:cxnLst>
              <a:cxn ang="0">
                <a:pos x="connsiteX0" y="connsiteY0"/>
              </a:cxn>
              <a:cxn ang="0">
                <a:pos x="connsiteX1" y="connsiteY1"/>
              </a:cxn>
            </a:cxnLst>
            <a:rect l="l" t="t" r="r" b="b"/>
            <a:pathLst>
              <a:path w="806450" h="793750">
                <a:moveTo>
                  <a:pt x="15494" y="804798"/>
                </a:moveTo>
                <a:lnTo>
                  <a:pt x="812927"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0" name="Freeform 950"/>
          <p:cNvSpPr/>
          <p:nvPr/>
        </p:nvSpPr>
        <p:spPr>
          <a:xfrm>
            <a:off x="13158593" y="5210951"/>
            <a:ext cx="1146951" cy="1020516"/>
          </a:xfrm>
          <a:custGeom>
            <a:avLst/>
            <a:gdLst>
              <a:gd name="connsiteX0" fmla="*/ 812927 w 806450"/>
              <a:gd name="connsiteY0" fmla="*/ 728598 h 717550"/>
              <a:gd name="connsiteX1" fmla="*/ 15494 w 806450"/>
              <a:gd name="connsiteY1" fmla="*/ 7365 h 717550"/>
            </a:gdLst>
            <a:ahLst/>
            <a:cxnLst>
              <a:cxn ang="0">
                <a:pos x="connsiteX0" y="connsiteY0"/>
              </a:cxn>
              <a:cxn ang="0">
                <a:pos x="connsiteX1" y="connsiteY1"/>
              </a:cxn>
            </a:cxnLst>
            <a:rect l="l" t="t" r="r" b="b"/>
            <a:pathLst>
              <a:path w="806450" h="717550">
                <a:moveTo>
                  <a:pt x="812927" y="728598"/>
                </a:moveTo>
                <a:lnTo>
                  <a:pt x="15494"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1" name="Freeform 951"/>
          <p:cNvSpPr/>
          <p:nvPr/>
        </p:nvSpPr>
        <p:spPr>
          <a:xfrm>
            <a:off x="14766131" y="6421120"/>
            <a:ext cx="1634631" cy="9031"/>
          </a:xfrm>
          <a:custGeom>
            <a:avLst/>
            <a:gdLst>
              <a:gd name="connsiteX0" fmla="*/ 6857 w 1149350"/>
              <a:gd name="connsiteY0" fmla="*/ 11430 h 6350"/>
              <a:gd name="connsiteX1" fmla="*/ 1149857 w 1149350"/>
              <a:gd name="connsiteY1" fmla="*/ 11430 h 6350"/>
            </a:gdLst>
            <a:ahLst/>
            <a:cxnLst>
              <a:cxn ang="0">
                <a:pos x="connsiteX0" y="connsiteY0"/>
              </a:cxn>
              <a:cxn ang="0">
                <a:pos x="connsiteX1" y="connsiteY1"/>
              </a:cxn>
            </a:cxnLst>
            <a:rect l="l" t="t" r="r" b="b"/>
            <a:pathLst>
              <a:path w="1149350" h="6350">
                <a:moveTo>
                  <a:pt x="6857" y="11430"/>
                </a:moveTo>
                <a:lnTo>
                  <a:pt x="11498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2" name="Freeform 952"/>
          <p:cNvSpPr/>
          <p:nvPr/>
        </p:nvSpPr>
        <p:spPr>
          <a:xfrm>
            <a:off x="12707038" y="6421120"/>
            <a:ext cx="1526258" cy="117404"/>
          </a:xfrm>
          <a:custGeom>
            <a:avLst/>
            <a:gdLst>
              <a:gd name="connsiteX0" fmla="*/ 1073657 w 1073150"/>
              <a:gd name="connsiteY0" fmla="*/ 11430 h 82550"/>
              <a:gd name="connsiteX1" fmla="*/ 6857 w 1073150"/>
              <a:gd name="connsiteY1" fmla="*/ 87630 h 82550"/>
            </a:gdLst>
            <a:ahLst/>
            <a:cxnLst>
              <a:cxn ang="0">
                <a:pos x="connsiteX0" y="connsiteY0"/>
              </a:cxn>
              <a:cxn ang="0">
                <a:pos x="connsiteX1" y="connsiteY1"/>
              </a:cxn>
            </a:cxnLst>
            <a:rect l="l" t="t" r="r" b="b"/>
            <a:pathLst>
              <a:path w="1073150" h="82550">
                <a:moveTo>
                  <a:pt x="1073657" y="11430"/>
                </a:moveTo>
                <a:lnTo>
                  <a:pt x="6857" y="876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3" name="Freeform 953"/>
          <p:cNvSpPr/>
          <p:nvPr/>
        </p:nvSpPr>
        <p:spPr>
          <a:xfrm>
            <a:off x="14224264" y="831765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23"/>
                  <a:pt x="92201" y="11430"/>
                  <a:pt x="197357" y="11430"/>
                </a:cubicBezTo>
                <a:cubicBezTo>
                  <a:pt x="302513" y="11430"/>
                  <a:pt x="387857" y="96723"/>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4" name="Freeform 954"/>
          <p:cNvSpPr/>
          <p:nvPr/>
        </p:nvSpPr>
        <p:spPr>
          <a:xfrm>
            <a:off x="15849864"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137"/>
                  <a:pt x="302514"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5" name="Freeform 955"/>
          <p:cNvSpPr/>
          <p:nvPr/>
        </p:nvSpPr>
        <p:spPr>
          <a:xfrm>
            <a:off x="12707038"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6" name="Freeform 956"/>
          <p:cNvSpPr/>
          <p:nvPr/>
        </p:nvSpPr>
        <p:spPr>
          <a:xfrm>
            <a:off x="13158593" y="6619804"/>
            <a:ext cx="1146951" cy="1128889"/>
          </a:xfrm>
          <a:custGeom>
            <a:avLst/>
            <a:gdLst>
              <a:gd name="connsiteX0" fmla="*/ 812927 w 806450"/>
              <a:gd name="connsiteY0" fmla="*/ 7366 h 793750"/>
              <a:gd name="connsiteX1" fmla="*/ 15494 w 806450"/>
              <a:gd name="connsiteY1" fmla="*/ 804798 h 793750"/>
            </a:gdLst>
            <a:ahLst/>
            <a:cxnLst>
              <a:cxn ang="0">
                <a:pos x="connsiteX0" y="connsiteY0"/>
              </a:cxn>
              <a:cxn ang="0">
                <a:pos x="connsiteX1" y="connsiteY1"/>
              </a:cxn>
            </a:cxnLst>
            <a:rect l="l" t="t" r="r" b="b"/>
            <a:pathLst>
              <a:path w="806450" h="793750">
                <a:moveTo>
                  <a:pt x="812927" y="7366"/>
                </a:moveTo>
                <a:lnTo>
                  <a:pt x="15494"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7" name="Freeform 957"/>
          <p:cNvSpPr/>
          <p:nvPr/>
        </p:nvSpPr>
        <p:spPr>
          <a:xfrm>
            <a:off x="14495198" y="6692053"/>
            <a:ext cx="9031" cy="1634631"/>
          </a:xfrm>
          <a:custGeom>
            <a:avLst/>
            <a:gdLst>
              <a:gd name="connsiteX0" fmla="*/ 6857 w 6350"/>
              <a:gd name="connsiteY0" fmla="*/ 11430 h 1149350"/>
              <a:gd name="connsiteX1" fmla="*/ 6857 w 6350"/>
              <a:gd name="connsiteY1" fmla="*/ 1154430 h 1149350"/>
            </a:gdLst>
            <a:ahLst/>
            <a:cxnLst>
              <a:cxn ang="0">
                <a:pos x="connsiteX0" y="connsiteY0"/>
              </a:cxn>
              <a:cxn ang="0">
                <a:pos x="connsiteX1" y="connsiteY1"/>
              </a:cxn>
            </a:cxnLst>
            <a:rect l="l" t="t" r="r" b="b"/>
            <a:pathLst>
              <a:path w="6350" h="1149350">
                <a:moveTo>
                  <a:pt x="6857" y="11430"/>
                </a:moveTo>
                <a:lnTo>
                  <a:pt x="6857" y="1154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58" name="Freeform 958"/>
          <p:cNvSpPr/>
          <p:nvPr/>
        </p:nvSpPr>
        <p:spPr>
          <a:xfrm>
            <a:off x="14675820" y="6619804"/>
            <a:ext cx="1255324" cy="1128889"/>
          </a:xfrm>
          <a:custGeom>
            <a:avLst/>
            <a:gdLst>
              <a:gd name="connsiteX0" fmla="*/ 15494 w 882650"/>
              <a:gd name="connsiteY0" fmla="*/ 7366 h 793750"/>
              <a:gd name="connsiteX1" fmla="*/ 889127 w 882650"/>
              <a:gd name="connsiteY1" fmla="*/ 804798 h 793750"/>
            </a:gdLst>
            <a:ahLst/>
            <a:cxnLst>
              <a:cxn ang="0">
                <a:pos x="connsiteX0" y="connsiteY0"/>
              </a:cxn>
              <a:cxn ang="0">
                <a:pos x="connsiteX1" y="connsiteY1"/>
              </a:cxn>
            </a:cxnLst>
            <a:rect l="l" t="t" r="r" b="b"/>
            <a:pathLst>
              <a:path w="882650" h="793750">
                <a:moveTo>
                  <a:pt x="15494" y="7366"/>
                </a:moveTo>
                <a:lnTo>
                  <a:pt x="889127"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960" name="Picture 960"/>
          <p:cNvPicPr>
            <a:picLocks noChangeAspect="1"/>
          </p:cNvPicPr>
          <p:nvPr/>
        </p:nvPicPr>
        <p:blipFill>
          <a:blip r:embed="rId3"/>
          <a:stretch>
            <a:fillRect/>
          </a:stretch>
        </p:blipFill>
        <p:spPr>
          <a:xfrm>
            <a:off x="661342" y="5104385"/>
            <a:ext cx="6242304" cy="1202943"/>
          </a:xfrm>
          <a:prstGeom prst="rect">
            <a:avLst/>
          </a:prstGeom>
        </p:spPr>
      </p:pic>
      <p:sp>
        <p:nvSpPr>
          <p:cNvPr id="3" name="Freeform 960"/>
          <p:cNvSpPr/>
          <p:nvPr/>
        </p:nvSpPr>
        <p:spPr>
          <a:xfrm>
            <a:off x="812703" y="7296777"/>
            <a:ext cx="5653835" cy="54546"/>
          </a:xfrm>
          <a:custGeom>
            <a:avLst/>
            <a:gdLst>
              <a:gd name="connsiteX0" fmla="*/ 13208 w 3975353"/>
              <a:gd name="connsiteY0" fmla="*/ 18287 h 38353"/>
              <a:gd name="connsiteX1" fmla="*/ 3975608 w 3975353"/>
              <a:gd name="connsiteY1" fmla="*/ 18287 h 38353"/>
            </a:gdLst>
            <a:ahLst/>
            <a:cxnLst>
              <a:cxn ang="0">
                <a:pos x="connsiteX0" y="connsiteY0"/>
              </a:cxn>
              <a:cxn ang="0">
                <a:pos x="connsiteX1" y="connsiteY1"/>
              </a:cxn>
            </a:cxnLst>
            <a:rect l="l" t="t" r="r" b="b"/>
            <a:pathLst>
              <a:path w="3975353" h="38353">
                <a:moveTo>
                  <a:pt x="13208" y="18287"/>
                </a:moveTo>
                <a:lnTo>
                  <a:pt x="3975608" y="18287"/>
                </a:lnTo>
              </a:path>
            </a:pathLst>
          </a:custGeom>
          <a:ln w="25907">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61" name="Freeform 961"/>
          <p:cNvSpPr/>
          <p:nvPr/>
        </p:nvSpPr>
        <p:spPr>
          <a:xfrm>
            <a:off x="2962106" y="7170341"/>
            <a:ext cx="199046" cy="180983"/>
          </a:xfrm>
          <a:custGeom>
            <a:avLst/>
            <a:gdLst>
              <a:gd name="connsiteX0" fmla="*/ 25146 w 139954"/>
              <a:gd name="connsiteY0" fmla="*/ 78232 h 127254"/>
              <a:gd name="connsiteX1" fmla="*/ 84582 w 139954"/>
              <a:gd name="connsiteY1" fmla="*/ 18034 h 127254"/>
              <a:gd name="connsiteX2" fmla="*/ 144018 w 139954"/>
              <a:gd name="connsiteY2" fmla="*/ 78232 h 127254"/>
              <a:gd name="connsiteX3" fmla="*/ 84582 w 139954"/>
              <a:gd name="connsiteY3" fmla="*/ 138430 h 127254"/>
              <a:gd name="connsiteX4" fmla="*/ 25146 w 139954"/>
              <a:gd name="connsiteY4" fmla="*/ 78232 h 127254"/>
              <a:gd name="connsiteX5" fmla="*/ 25146 w 139954"/>
              <a:gd name="connsiteY5" fmla="*/ 78232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5146" y="78232"/>
                </a:moveTo>
                <a:cubicBezTo>
                  <a:pt x="25146" y="44958"/>
                  <a:pt x="51816" y="18034"/>
                  <a:pt x="84582" y="18034"/>
                </a:cubicBezTo>
                <a:cubicBezTo>
                  <a:pt x="117348" y="18034"/>
                  <a:pt x="144018" y="44958"/>
                  <a:pt x="144018" y="78232"/>
                </a:cubicBezTo>
                <a:cubicBezTo>
                  <a:pt x="144018" y="111506"/>
                  <a:pt x="117348" y="138430"/>
                  <a:pt x="84582" y="138430"/>
                </a:cubicBezTo>
                <a:cubicBezTo>
                  <a:pt x="51816" y="138430"/>
                  <a:pt x="25146" y="111506"/>
                  <a:pt x="25146" y="78232"/>
                </a:cubicBezTo>
                <a:lnTo>
                  <a:pt x="25146" y="78232"/>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62" name="Freeform 962"/>
          <p:cNvSpPr/>
          <p:nvPr/>
        </p:nvSpPr>
        <p:spPr>
          <a:xfrm>
            <a:off x="2962106" y="7170341"/>
            <a:ext cx="199046" cy="180983"/>
          </a:xfrm>
          <a:custGeom>
            <a:avLst/>
            <a:gdLst>
              <a:gd name="connsiteX0" fmla="*/ 25146 w 139954"/>
              <a:gd name="connsiteY0" fmla="*/ 78232 h 127254"/>
              <a:gd name="connsiteX1" fmla="*/ 84582 w 139954"/>
              <a:gd name="connsiteY1" fmla="*/ 18034 h 127254"/>
              <a:gd name="connsiteX2" fmla="*/ 144018 w 139954"/>
              <a:gd name="connsiteY2" fmla="*/ 78232 h 127254"/>
              <a:gd name="connsiteX3" fmla="*/ 84582 w 139954"/>
              <a:gd name="connsiteY3" fmla="*/ 138430 h 127254"/>
              <a:gd name="connsiteX4" fmla="*/ 25146 w 139954"/>
              <a:gd name="connsiteY4" fmla="*/ 78232 h 127254"/>
              <a:gd name="connsiteX5" fmla="*/ 25146 w 139954"/>
              <a:gd name="connsiteY5" fmla="*/ 78232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5146" y="78232"/>
                </a:moveTo>
                <a:cubicBezTo>
                  <a:pt x="25146" y="44958"/>
                  <a:pt x="51816" y="18034"/>
                  <a:pt x="84582" y="18034"/>
                </a:cubicBezTo>
                <a:cubicBezTo>
                  <a:pt x="117348" y="18034"/>
                  <a:pt x="144018" y="44958"/>
                  <a:pt x="144018" y="78232"/>
                </a:cubicBezTo>
                <a:cubicBezTo>
                  <a:pt x="144018" y="111506"/>
                  <a:pt x="117348" y="138430"/>
                  <a:pt x="84582" y="138430"/>
                </a:cubicBezTo>
                <a:cubicBezTo>
                  <a:pt x="51816" y="138430"/>
                  <a:pt x="25146" y="111506"/>
                  <a:pt x="25146" y="78232"/>
                </a:cubicBezTo>
                <a:lnTo>
                  <a:pt x="25146" y="78232"/>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63" name="Freeform 963"/>
          <p:cNvSpPr/>
          <p:nvPr/>
        </p:nvSpPr>
        <p:spPr>
          <a:xfrm>
            <a:off x="3413663" y="6899408"/>
            <a:ext cx="36484" cy="668663"/>
          </a:xfrm>
          <a:custGeom>
            <a:avLst/>
            <a:gdLst>
              <a:gd name="connsiteX0" fmla="*/ 13208 w 25653"/>
              <a:gd name="connsiteY0" fmla="*/ 24891 h 470154"/>
              <a:gd name="connsiteX1" fmla="*/ 13208 w 25653"/>
              <a:gd name="connsiteY1" fmla="*/ 482091 h 470154"/>
            </a:gdLst>
            <a:ahLst/>
            <a:cxnLst>
              <a:cxn ang="0">
                <a:pos x="connsiteX0" y="connsiteY0"/>
              </a:cxn>
              <a:cxn ang="0">
                <a:pos x="connsiteX1" y="connsiteY1"/>
              </a:cxn>
            </a:cxnLst>
            <a:rect l="l" t="t" r="r" b="b"/>
            <a:pathLst>
              <a:path w="25653" h="470154">
                <a:moveTo>
                  <a:pt x="13208" y="24891"/>
                </a:moveTo>
                <a:lnTo>
                  <a:pt x="13208" y="482091"/>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64" name="Freeform 964"/>
          <p:cNvSpPr/>
          <p:nvPr/>
        </p:nvSpPr>
        <p:spPr>
          <a:xfrm>
            <a:off x="3612346" y="7170341"/>
            <a:ext cx="199046" cy="180983"/>
          </a:xfrm>
          <a:custGeom>
            <a:avLst/>
            <a:gdLst>
              <a:gd name="connsiteX0" fmla="*/ 25146 w 139954"/>
              <a:gd name="connsiteY0" fmla="*/ 78232 h 127254"/>
              <a:gd name="connsiteX1" fmla="*/ 84582 w 139954"/>
              <a:gd name="connsiteY1" fmla="*/ 18034 h 127254"/>
              <a:gd name="connsiteX2" fmla="*/ 144018 w 139954"/>
              <a:gd name="connsiteY2" fmla="*/ 78232 h 127254"/>
              <a:gd name="connsiteX3" fmla="*/ 84582 w 139954"/>
              <a:gd name="connsiteY3" fmla="*/ 138430 h 127254"/>
              <a:gd name="connsiteX4" fmla="*/ 25146 w 139954"/>
              <a:gd name="connsiteY4" fmla="*/ 78232 h 127254"/>
              <a:gd name="connsiteX5" fmla="*/ 25146 w 139954"/>
              <a:gd name="connsiteY5" fmla="*/ 78232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5146" y="78232"/>
                </a:moveTo>
                <a:cubicBezTo>
                  <a:pt x="25146" y="44958"/>
                  <a:pt x="51816" y="18034"/>
                  <a:pt x="84582" y="18034"/>
                </a:cubicBezTo>
                <a:cubicBezTo>
                  <a:pt x="117348" y="18034"/>
                  <a:pt x="144018" y="44958"/>
                  <a:pt x="144018" y="78232"/>
                </a:cubicBezTo>
                <a:cubicBezTo>
                  <a:pt x="144018" y="111506"/>
                  <a:pt x="117348" y="138430"/>
                  <a:pt x="84582" y="138430"/>
                </a:cubicBezTo>
                <a:cubicBezTo>
                  <a:pt x="51816" y="138430"/>
                  <a:pt x="25146" y="111506"/>
                  <a:pt x="25146" y="78232"/>
                </a:cubicBezTo>
                <a:lnTo>
                  <a:pt x="25146" y="78232"/>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65" name="Freeform 965"/>
          <p:cNvSpPr/>
          <p:nvPr/>
        </p:nvSpPr>
        <p:spPr>
          <a:xfrm>
            <a:off x="3612346" y="7170341"/>
            <a:ext cx="199046" cy="180983"/>
          </a:xfrm>
          <a:custGeom>
            <a:avLst/>
            <a:gdLst>
              <a:gd name="connsiteX0" fmla="*/ 25146 w 139954"/>
              <a:gd name="connsiteY0" fmla="*/ 78232 h 127254"/>
              <a:gd name="connsiteX1" fmla="*/ 84582 w 139954"/>
              <a:gd name="connsiteY1" fmla="*/ 18034 h 127254"/>
              <a:gd name="connsiteX2" fmla="*/ 144018 w 139954"/>
              <a:gd name="connsiteY2" fmla="*/ 78232 h 127254"/>
              <a:gd name="connsiteX3" fmla="*/ 84582 w 139954"/>
              <a:gd name="connsiteY3" fmla="*/ 138430 h 127254"/>
              <a:gd name="connsiteX4" fmla="*/ 25146 w 139954"/>
              <a:gd name="connsiteY4" fmla="*/ 78232 h 127254"/>
              <a:gd name="connsiteX5" fmla="*/ 25146 w 139954"/>
              <a:gd name="connsiteY5" fmla="*/ 78232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5146" y="78232"/>
                </a:moveTo>
                <a:cubicBezTo>
                  <a:pt x="25146" y="44958"/>
                  <a:pt x="51816" y="18034"/>
                  <a:pt x="84582" y="18034"/>
                </a:cubicBezTo>
                <a:cubicBezTo>
                  <a:pt x="117348" y="18034"/>
                  <a:pt x="144018" y="44958"/>
                  <a:pt x="144018" y="78232"/>
                </a:cubicBezTo>
                <a:cubicBezTo>
                  <a:pt x="144018" y="111506"/>
                  <a:pt x="117348" y="138430"/>
                  <a:pt x="84582" y="138430"/>
                </a:cubicBezTo>
                <a:cubicBezTo>
                  <a:pt x="51816" y="138430"/>
                  <a:pt x="25146" y="111506"/>
                  <a:pt x="25146" y="78232"/>
                </a:cubicBezTo>
                <a:lnTo>
                  <a:pt x="25146" y="78232"/>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66" name="Freeform 966"/>
          <p:cNvSpPr/>
          <p:nvPr/>
        </p:nvSpPr>
        <p:spPr>
          <a:xfrm>
            <a:off x="4063903" y="6899408"/>
            <a:ext cx="36484" cy="668663"/>
          </a:xfrm>
          <a:custGeom>
            <a:avLst/>
            <a:gdLst>
              <a:gd name="connsiteX0" fmla="*/ 13208 w 25653"/>
              <a:gd name="connsiteY0" fmla="*/ 24891 h 470154"/>
              <a:gd name="connsiteX1" fmla="*/ 13208 w 25653"/>
              <a:gd name="connsiteY1" fmla="*/ 482091 h 470154"/>
            </a:gdLst>
            <a:ahLst/>
            <a:cxnLst>
              <a:cxn ang="0">
                <a:pos x="connsiteX0" y="connsiteY0"/>
              </a:cxn>
              <a:cxn ang="0">
                <a:pos x="connsiteX1" y="connsiteY1"/>
              </a:cxn>
            </a:cxnLst>
            <a:rect l="l" t="t" r="r" b="b"/>
            <a:pathLst>
              <a:path w="25653" h="470154">
                <a:moveTo>
                  <a:pt x="13208" y="24891"/>
                </a:moveTo>
                <a:lnTo>
                  <a:pt x="13208" y="482091"/>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67" name="Freeform 967"/>
          <p:cNvSpPr/>
          <p:nvPr/>
        </p:nvSpPr>
        <p:spPr>
          <a:xfrm>
            <a:off x="2763423" y="6899408"/>
            <a:ext cx="36484" cy="668663"/>
          </a:xfrm>
          <a:custGeom>
            <a:avLst/>
            <a:gdLst>
              <a:gd name="connsiteX0" fmla="*/ 13208 w 25653"/>
              <a:gd name="connsiteY0" fmla="*/ 24891 h 470154"/>
              <a:gd name="connsiteX1" fmla="*/ 13208 w 25653"/>
              <a:gd name="connsiteY1" fmla="*/ 482091 h 470154"/>
            </a:gdLst>
            <a:ahLst/>
            <a:cxnLst>
              <a:cxn ang="0">
                <a:pos x="connsiteX0" y="connsiteY0"/>
              </a:cxn>
              <a:cxn ang="0">
                <a:pos x="connsiteX1" y="connsiteY1"/>
              </a:cxn>
            </a:cxnLst>
            <a:rect l="l" t="t" r="r" b="b"/>
            <a:pathLst>
              <a:path w="25653" h="470154">
                <a:moveTo>
                  <a:pt x="13208" y="24891"/>
                </a:moveTo>
                <a:lnTo>
                  <a:pt x="13208" y="482091"/>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969" name="Picture 969"/>
          <p:cNvPicPr>
            <a:picLocks noChangeAspect="1"/>
          </p:cNvPicPr>
          <p:nvPr/>
        </p:nvPicPr>
        <p:blipFill>
          <a:blip r:embed="rId4"/>
          <a:stretch>
            <a:fillRect/>
          </a:stretch>
        </p:blipFill>
        <p:spPr>
          <a:xfrm>
            <a:off x="661342" y="1528063"/>
            <a:ext cx="11032404" cy="1278805"/>
          </a:xfrm>
          <a:prstGeom prst="rect">
            <a:avLst/>
          </a:prstGeom>
        </p:spPr>
      </p:pic>
      <p:pic>
        <p:nvPicPr>
          <p:cNvPr id="970" name="Picture 970"/>
          <p:cNvPicPr>
            <a:picLocks noChangeAspect="1"/>
          </p:cNvPicPr>
          <p:nvPr/>
        </p:nvPicPr>
        <p:blipFill>
          <a:blip r:embed="rId5"/>
          <a:stretch>
            <a:fillRect/>
          </a:stretch>
        </p:blipFill>
        <p:spPr>
          <a:xfrm>
            <a:off x="661342" y="3587158"/>
            <a:ext cx="11227477" cy="823637"/>
          </a:xfrm>
          <a:prstGeom prst="rect">
            <a:avLst/>
          </a:prstGeom>
        </p:spPr>
      </p:pic>
      <p:sp>
        <p:nvSpPr>
          <p:cNvPr id="4" name="TextBox 970"/>
          <p:cNvSpPr txBox="1"/>
          <p:nvPr/>
        </p:nvSpPr>
        <p:spPr>
          <a:xfrm>
            <a:off x="1322419" y="643015"/>
            <a:ext cx="8326930"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Distribution</a:t>
            </a:r>
            <a:r>
              <a:rPr lang="en-US" altLang="zh-CN" sz="6258" spc="-36">
                <a:solidFill>
                  <a:srgbClr val="4370C3"/>
                </a:solidFill>
                <a:latin typeface="Calibri"/>
                <a:ea typeface="Calibri"/>
              </a:rPr>
              <a:t>-</a:t>
            </a:r>
            <a:r>
              <a:rPr lang="en-US" altLang="zh-CN" sz="6258" spc="-50">
                <a:solidFill>
                  <a:srgbClr val="4370C3"/>
                </a:solidFill>
                <a:latin typeface="Calibri"/>
                <a:ea typeface="Calibri"/>
              </a:rPr>
              <a:t>Free</a:t>
            </a:r>
            <a:r>
              <a:rPr lang="en-US" altLang="zh-CN" sz="6258" spc="-50">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971" name="TextBox 971"/>
          <p:cNvSpPr txBox="1"/>
          <p:nvPr/>
        </p:nvSpPr>
        <p:spPr>
          <a:xfrm>
            <a:off x="12849368" y="4877631"/>
            <a:ext cx="299147"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2</a:t>
            </a:r>
          </a:p>
        </p:txBody>
      </p:sp>
      <p:sp>
        <p:nvSpPr>
          <p:cNvPr id="972" name="TextBox 972"/>
          <p:cNvSpPr txBox="1"/>
          <p:nvPr/>
        </p:nvSpPr>
        <p:spPr>
          <a:xfrm>
            <a:off x="13391235" y="5653115"/>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2</a:t>
            </a:r>
          </a:p>
        </p:txBody>
      </p:sp>
      <p:sp>
        <p:nvSpPr>
          <p:cNvPr id="973" name="TextBox 973"/>
          <p:cNvSpPr txBox="1"/>
          <p:nvPr/>
        </p:nvSpPr>
        <p:spPr>
          <a:xfrm>
            <a:off x="14149849" y="4243827"/>
            <a:ext cx="515893" cy="1377813"/>
          </a:xfrm>
          <a:prstGeom prst="rect">
            <a:avLst/>
          </a:prstGeom>
          <a:noFill/>
        </p:spPr>
        <p:txBody>
          <a:bodyPr wrap="square" lIns="0" tIns="0" rIns="0" bIns="0" rtlCol="0">
            <a:spAutoFit/>
          </a:bodyPr>
          <a:lstStyle/>
          <a:p>
            <a:pPr indent="216743"/>
            <a:r>
              <a:rPr lang="en-US" altLang="zh-CN" sz="2560" spc="-7">
                <a:solidFill>
                  <a:srgbClr val="000000"/>
                </a:solidFill>
                <a:latin typeface="Calibri"/>
                <a:ea typeface="Calibri"/>
              </a:rPr>
              <a:t>h</a:t>
            </a:r>
            <a:r>
              <a:rPr lang="en-US" altLang="zh-CN" sz="1707" spc="-7">
                <a:solidFill>
                  <a:srgbClr val="000000"/>
                </a:solidFill>
                <a:latin typeface="Calibri"/>
                <a:ea typeface="Calibri"/>
              </a:rPr>
              <a:t>3</a:t>
            </a:r>
          </a:p>
          <a:p>
            <a:pPr>
              <a:lnSpc>
                <a:spcPts val="1422"/>
              </a:lnSpc>
            </a:pPr>
            <a:endParaRPr lang="en-US" sz="2560"/>
          </a:p>
          <a:p>
            <a:pPr>
              <a:lnSpc>
                <a:spcPts val="1422"/>
              </a:lnSpc>
            </a:pPr>
            <a:endParaRPr lang="en-US" sz="2560"/>
          </a:p>
          <a:p>
            <a:pPr>
              <a:lnSpc>
                <a:spcPts val="1762"/>
              </a:lnSpc>
            </a:pPr>
            <a:endParaRPr lang="en-US" sz="2560"/>
          </a:p>
          <a:p>
            <a:r>
              <a:rPr lang="en-US" altLang="zh-CN" sz="2560" spc="-7">
                <a:solidFill>
                  <a:srgbClr val="000000"/>
                </a:solidFill>
                <a:latin typeface="Calibri"/>
                <a:ea typeface="Calibri"/>
              </a:rPr>
              <a:t>x</a:t>
            </a:r>
            <a:r>
              <a:rPr lang="en-US" altLang="zh-CN" sz="1707" spc="-7">
                <a:solidFill>
                  <a:srgbClr val="000000"/>
                </a:solidFill>
                <a:latin typeface="Calibri"/>
                <a:ea typeface="Calibri"/>
              </a:rPr>
              <a:t>3</a:t>
            </a:r>
          </a:p>
        </p:txBody>
      </p:sp>
      <p:sp>
        <p:nvSpPr>
          <p:cNvPr id="974" name="TextBox 974"/>
          <p:cNvSpPr txBox="1"/>
          <p:nvPr/>
        </p:nvSpPr>
        <p:spPr>
          <a:xfrm>
            <a:off x="15017375" y="5311559"/>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4</a:t>
            </a:r>
          </a:p>
        </p:txBody>
      </p:sp>
      <p:sp>
        <p:nvSpPr>
          <p:cNvPr id="975" name="TextBox 975"/>
          <p:cNvSpPr txBox="1"/>
          <p:nvPr/>
        </p:nvSpPr>
        <p:spPr>
          <a:xfrm>
            <a:off x="15884362" y="4786129"/>
            <a:ext cx="299149"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4</a:t>
            </a:r>
          </a:p>
        </p:txBody>
      </p:sp>
      <p:sp>
        <p:nvSpPr>
          <p:cNvPr id="976" name="TextBox 976"/>
          <p:cNvSpPr txBox="1"/>
          <p:nvPr/>
        </p:nvSpPr>
        <p:spPr>
          <a:xfrm>
            <a:off x="2694063" y="7596068"/>
            <a:ext cx="299146" cy="393954"/>
          </a:xfrm>
          <a:prstGeom prst="rect">
            <a:avLst/>
          </a:prstGeom>
          <a:noFill/>
        </p:spPr>
        <p:txBody>
          <a:bodyPr wrap="square" lIns="0" tIns="0" rIns="0" bIns="0" rtlCol="0">
            <a:spAutoFit/>
          </a:bodyPr>
          <a:lstStyle/>
          <a:p>
            <a:r>
              <a:rPr lang="en-US" altLang="zh-CN" sz="2560" spc="-36">
                <a:solidFill>
                  <a:srgbClr val="000000"/>
                </a:solidFill>
                <a:latin typeface="Calibri"/>
                <a:ea typeface="Calibri"/>
              </a:rPr>
              <a:t>h</a:t>
            </a:r>
            <a:r>
              <a:rPr lang="en-US" altLang="zh-CN" sz="1707" spc="-21">
                <a:solidFill>
                  <a:srgbClr val="000000"/>
                </a:solidFill>
                <a:latin typeface="Calibri"/>
                <a:ea typeface="Calibri"/>
              </a:rPr>
              <a:t>1</a:t>
            </a:r>
          </a:p>
        </p:txBody>
      </p:sp>
      <p:sp>
        <p:nvSpPr>
          <p:cNvPr id="977" name="TextBox 977"/>
          <p:cNvSpPr txBox="1"/>
          <p:nvPr/>
        </p:nvSpPr>
        <p:spPr>
          <a:xfrm>
            <a:off x="3019183" y="6620057"/>
            <a:ext cx="269022"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1</a:t>
            </a:r>
          </a:p>
        </p:txBody>
      </p:sp>
      <p:sp>
        <p:nvSpPr>
          <p:cNvPr id="978" name="TextBox 978"/>
          <p:cNvSpPr txBox="1"/>
          <p:nvPr/>
        </p:nvSpPr>
        <p:spPr>
          <a:xfrm>
            <a:off x="3344303" y="7596068"/>
            <a:ext cx="299146" cy="393954"/>
          </a:xfrm>
          <a:prstGeom prst="rect">
            <a:avLst/>
          </a:prstGeom>
          <a:noFill/>
        </p:spPr>
        <p:txBody>
          <a:bodyPr wrap="square" lIns="0" tIns="0" rIns="0" bIns="0" rtlCol="0">
            <a:spAutoFit/>
          </a:bodyPr>
          <a:lstStyle/>
          <a:p>
            <a:r>
              <a:rPr lang="en-US" altLang="zh-CN" sz="2560" spc="-36">
                <a:solidFill>
                  <a:srgbClr val="000000"/>
                </a:solidFill>
                <a:latin typeface="Calibri"/>
                <a:ea typeface="Calibri"/>
              </a:rPr>
              <a:t>h</a:t>
            </a:r>
            <a:r>
              <a:rPr lang="en-US" altLang="zh-CN" sz="1707" spc="-21">
                <a:solidFill>
                  <a:srgbClr val="000000"/>
                </a:solidFill>
                <a:latin typeface="Calibri"/>
                <a:ea typeface="Calibri"/>
              </a:rPr>
              <a:t>0</a:t>
            </a:r>
          </a:p>
        </p:txBody>
      </p:sp>
      <p:sp>
        <p:nvSpPr>
          <p:cNvPr id="979" name="TextBox 979"/>
          <p:cNvSpPr txBox="1"/>
          <p:nvPr/>
        </p:nvSpPr>
        <p:spPr>
          <a:xfrm>
            <a:off x="3669423" y="6620057"/>
            <a:ext cx="269022"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2</a:t>
            </a:r>
          </a:p>
        </p:txBody>
      </p:sp>
      <p:sp>
        <p:nvSpPr>
          <p:cNvPr id="980" name="TextBox 980"/>
          <p:cNvSpPr txBox="1"/>
          <p:nvPr/>
        </p:nvSpPr>
        <p:spPr>
          <a:xfrm>
            <a:off x="3994543" y="7596068"/>
            <a:ext cx="29914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2</a:t>
            </a:r>
          </a:p>
        </p:txBody>
      </p:sp>
      <p:sp>
        <p:nvSpPr>
          <p:cNvPr id="981" name="TextBox 981"/>
          <p:cNvSpPr txBox="1"/>
          <p:nvPr/>
        </p:nvSpPr>
        <p:spPr>
          <a:xfrm>
            <a:off x="12307502" y="6395292"/>
            <a:ext cx="29914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1</a:t>
            </a:r>
          </a:p>
        </p:txBody>
      </p:sp>
      <p:sp>
        <p:nvSpPr>
          <p:cNvPr id="982" name="TextBox 982"/>
          <p:cNvSpPr txBox="1"/>
          <p:nvPr/>
        </p:nvSpPr>
        <p:spPr>
          <a:xfrm>
            <a:off x="12849369" y="7820979"/>
            <a:ext cx="29914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8</a:t>
            </a:r>
          </a:p>
        </p:txBody>
      </p:sp>
      <p:sp>
        <p:nvSpPr>
          <p:cNvPr id="983" name="TextBox 983"/>
          <p:cNvSpPr txBox="1"/>
          <p:nvPr/>
        </p:nvSpPr>
        <p:spPr>
          <a:xfrm>
            <a:off x="13282861" y="6520463"/>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1</a:t>
            </a:r>
          </a:p>
        </p:txBody>
      </p:sp>
      <p:sp>
        <p:nvSpPr>
          <p:cNvPr id="984" name="TextBox 984"/>
          <p:cNvSpPr txBox="1"/>
          <p:nvPr/>
        </p:nvSpPr>
        <p:spPr>
          <a:xfrm>
            <a:off x="13824728" y="7170703"/>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8</a:t>
            </a:r>
          </a:p>
        </p:txBody>
      </p:sp>
      <p:sp>
        <p:nvSpPr>
          <p:cNvPr id="985" name="TextBox 985"/>
          <p:cNvSpPr txBox="1"/>
          <p:nvPr/>
        </p:nvSpPr>
        <p:spPr>
          <a:xfrm>
            <a:off x="14366594" y="6043259"/>
            <a:ext cx="485550" cy="2839880"/>
          </a:xfrm>
          <a:prstGeom prst="rect">
            <a:avLst/>
          </a:prstGeom>
          <a:noFill/>
        </p:spPr>
        <p:txBody>
          <a:bodyPr wrap="square" lIns="0" tIns="0" rIns="0" bIns="0" rtlCol="0">
            <a:spAutoFit/>
          </a:bodyPr>
          <a:lstStyle/>
          <a:p>
            <a:pPr marL="216743" indent="-216743" hangingPunct="0">
              <a:lnSpc>
                <a:spcPct val="273333"/>
              </a:lnSpc>
            </a:pPr>
            <a:r>
              <a:rPr lang="en-US" altLang="zh-CN" sz="2560" spc="7">
                <a:solidFill>
                  <a:srgbClr val="000000"/>
                </a:solidFill>
                <a:latin typeface="Calibri"/>
                <a:ea typeface="Calibri"/>
              </a:rPr>
              <a:t>h</a:t>
            </a:r>
            <a:r>
              <a:rPr lang="en-US" altLang="zh-CN" sz="1707" spc="7">
                <a:solidFill>
                  <a:srgbClr val="000000"/>
                </a:solidFill>
                <a:latin typeface="Calibri"/>
                <a:ea typeface="Calibri"/>
              </a:rPr>
              <a:t>0</a:t>
            </a:r>
            <a:r>
              <a:rPr lang="en-US" altLang="zh-CN" sz="1707">
                <a:solidFill>
                  <a:srgbClr val="000000"/>
                </a:solidFill>
                <a:latin typeface="Calibri"/>
                <a:cs typeface="Calibri"/>
              </a:rPr>
              <a:t> </a:t>
            </a:r>
            <a:r>
              <a:rPr lang="en-US" altLang="zh-CN" sz="2560" spc="-57">
                <a:solidFill>
                  <a:srgbClr val="000000"/>
                </a:solidFill>
                <a:latin typeface="Calibri"/>
                <a:ea typeface="Calibri"/>
              </a:rPr>
              <a:t>x</a:t>
            </a:r>
            <a:r>
              <a:rPr lang="en-US" altLang="zh-CN" sz="1707" spc="-43">
                <a:solidFill>
                  <a:srgbClr val="000000"/>
                </a:solidFill>
                <a:latin typeface="Calibri"/>
                <a:ea typeface="Calibri"/>
              </a:rPr>
              <a:t>7</a:t>
            </a:r>
          </a:p>
          <a:p>
            <a:pPr>
              <a:lnSpc>
                <a:spcPts val="2317"/>
              </a:lnSpc>
            </a:pPr>
            <a:endParaRPr lang="en-US" sz="2560"/>
          </a:p>
          <a:p>
            <a:r>
              <a:rPr lang="en-US" altLang="zh-CN" sz="2560" spc="-7">
                <a:solidFill>
                  <a:srgbClr val="000000"/>
                </a:solidFill>
                <a:latin typeface="Calibri"/>
                <a:ea typeface="Calibri"/>
              </a:rPr>
              <a:t>h</a:t>
            </a:r>
            <a:r>
              <a:rPr lang="en-US" altLang="zh-CN" sz="1707" spc="-7">
                <a:solidFill>
                  <a:srgbClr val="000000"/>
                </a:solidFill>
                <a:latin typeface="Calibri"/>
                <a:ea typeface="Calibri"/>
              </a:rPr>
              <a:t>7</a:t>
            </a:r>
          </a:p>
        </p:txBody>
      </p:sp>
      <p:sp>
        <p:nvSpPr>
          <p:cNvPr id="986" name="TextBox 986"/>
          <p:cNvSpPr txBox="1"/>
          <p:nvPr/>
        </p:nvSpPr>
        <p:spPr>
          <a:xfrm>
            <a:off x="15342495" y="6043258"/>
            <a:ext cx="426177" cy="1780616"/>
          </a:xfrm>
          <a:prstGeom prst="rect">
            <a:avLst/>
          </a:prstGeom>
          <a:noFill/>
        </p:spPr>
        <p:txBody>
          <a:bodyPr wrap="square" lIns="0" tIns="0" rIns="0" bIns="0" rtlCol="0">
            <a:spAutoFit/>
          </a:bodyPr>
          <a:lstStyle/>
          <a:p>
            <a:pPr indent="108372" hangingPunct="0">
              <a:lnSpc>
                <a:spcPct val="226250"/>
              </a:lnSpc>
            </a:pPr>
            <a:r>
              <a:rPr lang="en-US" altLang="zh-CN" sz="2560" spc="-43">
                <a:solidFill>
                  <a:srgbClr val="000000"/>
                </a:solidFill>
                <a:latin typeface="Calibri"/>
                <a:ea typeface="Calibri"/>
              </a:rPr>
              <a:t>x</a:t>
            </a:r>
            <a:r>
              <a:rPr lang="en-US" altLang="zh-CN" sz="1707" spc="-28">
                <a:solidFill>
                  <a:srgbClr val="000000"/>
                </a:solidFill>
                <a:latin typeface="Calibri"/>
                <a:ea typeface="Calibri"/>
              </a:rPr>
              <a:t>5</a:t>
            </a:r>
            <a:r>
              <a:rPr lang="en-US" altLang="zh-CN" sz="1707">
                <a:solidFill>
                  <a:srgbClr val="000000"/>
                </a:solidFill>
                <a:latin typeface="Calibri"/>
                <a:cs typeface="Calibri"/>
              </a:rPr>
              <a:t> </a:t>
            </a:r>
            <a:r>
              <a:rPr lang="en-US" altLang="zh-CN" sz="2560" spc="-7">
                <a:solidFill>
                  <a:srgbClr val="000000"/>
                </a:solidFill>
                <a:latin typeface="Calibri"/>
                <a:ea typeface="Calibri"/>
              </a:rPr>
              <a:t>x</a:t>
            </a:r>
            <a:r>
              <a:rPr lang="en-US" altLang="zh-CN" sz="1707" spc="-7">
                <a:solidFill>
                  <a:srgbClr val="000000"/>
                </a:solidFill>
                <a:latin typeface="Calibri"/>
                <a:ea typeface="Calibri"/>
              </a:rPr>
              <a:t>6</a:t>
            </a:r>
          </a:p>
        </p:txBody>
      </p:sp>
      <p:sp>
        <p:nvSpPr>
          <p:cNvPr id="987" name="TextBox 987"/>
          <p:cNvSpPr txBox="1"/>
          <p:nvPr/>
        </p:nvSpPr>
        <p:spPr>
          <a:xfrm>
            <a:off x="15992736" y="7820979"/>
            <a:ext cx="299149"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6</a:t>
            </a:r>
          </a:p>
        </p:txBody>
      </p:sp>
      <p:sp>
        <p:nvSpPr>
          <p:cNvPr id="988" name="TextBox 988"/>
          <p:cNvSpPr txBox="1"/>
          <p:nvPr/>
        </p:nvSpPr>
        <p:spPr>
          <a:xfrm>
            <a:off x="16534602" y="6303246"/>
            <a:ext cx="29936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5</a:t>
            </a:r>
          </a:p>
        </p:txBody>
      </p:sp>
      <p:sp>
        <p:nvSpPr>
          <p:cNvPr id="5" name="投影片編號版面配置區 4"/>
          <p:cNvSpPr>
            <a:spLocks noGrp="1"/>
          </p:cNvSpPr>
          <p:nvPr>
            <p:ph type="sldNum" sz="quarter" idx="12"/>
          </p:nvPr>
        </p:nvSpPr>
        <p:spPr/>
        <p:txBody>
          <a:bodyPr/>
          <a:lstStyle/>
          <a:p>
            <a:fld id="{186AF604-6CBA-6F4A-A6F6-26E48A4D0EE4}" type="slidenum">
              <a:rPr lang="en-US" smtClean="0"/>
              <a:t>93</a:t>
            </a:fld>
            <a:endParaRPr lang="en-US"/>
          </a:p>
        </p:txBody>
      </p:sp>
    </p:spTree>
    <p:extLst>
      <p:ext uri="{BB962C8B-B14F-4D97-AF65-F5344CB8AC3E}">
        <p14:creationId xmlns:p14="http://schemas.microsoft.com/office/powerpoint/2010/main" val="3953097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0" name="Picture 990"/>
          <p:cNvPicPr>
            <a:picLocks noChangeAspect="1"/>
          </p:cNvPicPr>
          <p:nvPr/>
        </p:nvPicPr>
        <p:blipFill>
          <a:blip r:embed="rId2"/>
          <a:stretch>
            <a:fillRect/>
          </a:stretch>
        </p:blipFill>
        <p:spPr>
          <a:xfrm>
            <a:off x="661342" y="4833451"/>
            <a:ext cx="6784171" cy="1170432"/>
          </a:xfrm>
          <a:prstGeom prst="rect">
            <a:avLst/>
          </a:prstGeom>
        </p:spPr>
      </p:pic>
      <p:pic>
        <p:nvPicPr>
          <p:cNvPr id="991" name="Picture 991"/>
          <p:cNvPicPr>
            <a:picLocks noChangeAspect="1"/>
          </p:cNvPicPr>
          <p:nvPr/>
        </p:nvPicPr>
        <p:blipFill>
          <a:blip r:embed="rId3"/>
          <a:stretch>
            <a:fillRect/>
          </a:stretch>
        </p:blipFill>
        <p:spPr>
          <a:xfrm>
            <a:off x="14554804" y="823638"/>
            <a:ext cx="2622633" cy="303445"/>
          </a:xfrm>
          <a:prstGeom prst="rect">
            <a:avLst/>
          </a:prstGeom>
        </p:spPr>
      </p:pic>
      <p:sp>
        <p:nvSpPr>
          <p:cNvPr id="2" name="Freeform 991"/>
          <p:cNvSpPr/>
          <p:nvPr/>
        </p:nvSpPr>
        <p:spPr>
          <a:xfrm>
            <a:off x="14224264"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92" name="Freeform 992"/>
          <p:cNvSpPr/>
          <p:nvPr/>
        </p:nvSpPr>
        <p:spPr>
          <a:xfrm>
            <a:off x="12165171" y="6258560"/>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93" name="Freeform 993"/>
          <p:cNvSpPr/>
          <p:nvPr/>
        </p:nvSpPr>
        <p:spPr>
          <a:xfrm>
            <a:off x="16391731"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086"/>
                  <a:pt x="302514" y="392430"/>
                  <a:pt x="197357" y="392430"/>
                </a:cubicBezTo>
                <a:cubicBezTo>
                  <a:pt x="92201" y="392430"/>
                  <a:pt x="6857" y="307086"/>
                  <a:pt x="6857" y="201930"/>
                </a:cubicBezTo>
                <a:lnTo>
                  <a:pt x="6857" y="201930"/>
                </a:lnTo>
                <a:close/>
              </a:path>
            </a:pathLst>
          </a:custGeom>
          <a:solidFill>
            <a:srgbClr val="0000BE">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94" name="Freeform 994"/>
          <p:cNvSpPr/>
          <p:nvPr/>
        </p:nvSpPr>
        <p:spPr>
          <a:xfrm>
            <a:off x="14224264" y="409109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A5">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95" name="Freeform 995"/>
          <p:cNvSpPr/>
          <p:nvPr/>
        </p:nvSpPr>
        <p:spPr>
          <a:xfrm>
            <a:off x="12707038" y="474133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A5">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96" name="Freeform 996"/>
          <p:cNvSpPr/>
          <p:nvPr/>
        </p:nvSpPr>
        <p:spPr>
          <a:xfrm>
            <a:off x="15741491" y="4632960"/>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4" y="11429"/>
                  <a:pt x="387857" y="96773"/>
                  <a:pt x="387857" y="201929"/>
                </a:cubicBezTo>
                <a:cubicBezTo>
                  <a:pt x="387857" y="307085"/>
                  <a:pt x="302514" y="392429"/>
                  <a:pt x="197357" y="392429"/>
                </a:cubicBezTo>
                <a:cubicBezTo>
                  <a:pt x="92201" y="392429"/>
                  <a:pt x="6857" y="307085"/>
                  <a:pt x="6857" y="201929"/>
                </a:cubicBezTo>
                <a:lnTo>
                  <a:pt x="6857" y="20192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97" name="Freeform 997"/>
          <p:cNvSpPr/>
          <p:nvPr/>
        </p:nvSpPr>
        <p:spPr>
          <a:xfrm>
            <a:off x="14495198" y="4632960"/>
            <a:ext cx="63218" cy="1526258"/>
          </a:xfrm>
          <a:custGeom>
            <a:avLst/>
            <a:gdLst>
              <a:gd name="connsiteX0" fmla="*/ 6857 w 44450"/>
              <a:gd name="connsiteY0" fmla="*/ 1078230 h 1073150"/>
              <a:gd name="connsiteX1" fmla="*/ 44957 w 44450"/>
              <a:gd name="connsiteY1" fmla="*/ 11430 h 1073150"/>
            </a:gdLst>
            <a:ahLst/>
            <a:cxnLst>
              <a:cxn ang="0">
                <a:pos x="connsiteX0" y="connsiteY0"/>
              </a:cxn>
              <a:cxn ang="0">
                <a:pos x="connsiteX1" y="connsiteY1"/>
              </a:cxn>
            </a:cxnLst>
            <a:rect l="l" t="t" r="r" b="b"/>
            <a:pathLst>
              <a:path w="44450" h="1073150">
                <a:moveTo>
                  <a:pt x="6857" y="1078230"/>
                </a:moveTo>
                <a:lnTo>
                  <a:pt x="449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98" name="Freeform 998"/>
          <p:cNvSpPr/>
          <p:nvPr/>
        </p:nvSpPr>
        <p:spPr>
          <a:xfrm>
            <a:off x="14675820" y="5102578"/>
            <a:ext cx="1146951" cy="1128889"/>
          </a:xfrm>
          <a:custGeom>
            <a:avLst/>
            <a:gdLst>
              <a:gd name="connsiteX0" fmla="*/ 15494 w 806450"/>
              <a:gd name="connsiteY0" fmla="*/ 804798 h 793750"/>
              <a:gd name="connsiteX1" fmla="*/ 812927 w 806450"/>
              <a:gd name="connsiteY1" fmla="*/ 7365 h 793750"/>
            </a:gdLst>
            <a:ahLst/>
            <a:cxnLst>
              <a:cxn ang="0">
                <a:pos x="connsiteX0" y="connsiteY0"/>
              </a:cxn>
              <a:cxn ang="0">
                <a:pos x="connsiteX1" y="connsiteY1"/>
              </a:cxn>
            </a:cxnLst>
            <a:rect l="l" t="t" r="r" b="b"/>
            <a:pathLst>
              <a:path w="806450" h="793750">
                <a:moveTo>
                  <a:pt x="15494" y="804798"/>
                </a:moveTo>
                <a:lnTo>
                  <a:pt x="812927"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999" name="Freeform 999"/>
          <p:cNvSpPr/>
          <p:nvPr/>
        </p:nvSpPr>
        <p:spPr>
          <a:xfrm>
            <a:off x="13158593" y="5210951"/>
            <a:ext cx="1146951" cy="1020516"/>
          </a:xfrm>
          <a:custGeom>
            <a:avLst/>
            <a:gdLst>
              <a:gd name="connsiteX0" fmla="*/ 812927 w 806450"/>
              <a:gd name="connsiteY0" fmla="*/ 728598 h 717550"/>
              <a:gd name="connsiteX1" fmla="*/ 15494 w 806450"/>
              <a:gd name="connsiteY1" fmla="*/ 7365 h 717550"/>
            </a:gdLst>
            <a:ahLst/>
            <a:cxnLst>
              <a:cxn ang="0">
                <a:pos x="connsiteX0" y="connsiteY0"/>
              </a:cxn>
              <a:cxn ang="0">
                <a:pos x="connsiteX1" y="connsiteY1"/>
              </a:cxn>
            </a:cxnLst>
            <a:rect l="l" t="t" r="r" b="b"/>
            <a:pathLst>
              <a:path w="806450" h="717550">
                <a:moveTo>
                  <a:pt x="812927" y="728598"/>
                </a:moveTo>
                <a:lnTo>
                  <a:pt x="15494"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0" name="Freeform 1000"/>
          <p:cNvSpPr/>
          <p:nvPr/>
        </p:nvSpPr>
        <p:spPr>
          <a:xfrm>
            <a:off x="14766131" y="6421120"/>
            <a:ext cx="1634631" cy="9031"/>
          </a:xfrm>
          <a:custGeom>
            <a:avLst/>
            <a:gdLst>
              <a:gd name="connsiteX0" fmla="*/ 6857 w 1149350"/>
              <a:gd name="connsiteY0" fmla="*/ 11430 h 6350"/>
              <a:gd name="connsiteX1" fmla="*/ 1149857 w 1149350"/>
              <a:gd name="connsiteY1" fmla="*/ 11430 h 6350"/>
            </a:gdLst>
            <a:ahLst/>
            <a:cxnLst>
              <a:cxn ang="0">
                <a:pos x="connsiteX0" y="connsiteY0"/>
              </a:cxn>
              <a:cxn ang="0">
                <a:pos x="connsiteX1" y="connsiteY1"/>
              </a:cxn>
            </a:cxnLst>
            <a:rect l="l" t="t" r="r" b="b"/>
            <a:pathLst>
              <a:path w="1149350" h="6350">
                <a:moveTo>
                  <a:pt x="6857" y="11430"/>
                </a:moveTo>
                <a:lnTo>
                  <a:pt x="11498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1" name="Freeform 1001"/>
          <p:cNvSpPr/>
          <p:nvPr/>
        </p:nvSpPr>
        <p:spPr>
          <a:xfrm>
            <a:off x="12707038" y="6421120"/>
            <a:ext cx="1526258" cy="117404"/>
          </a:xfrm>
          <a:custGeom>
            <a:avLst/>
            <a:gdLst>
              <a:gd name="connsiteX0" fmla="*/ 1073657 w 1073150"/>
              <a:gd name="connsiteY0" fmla="*/ 11430 h 82550"/>
              <a:gd name="connsiteX1" fmla="*/ 6857 w 1073150"/>
              <a:gd name="connsiteY1" fmla="*/ 87630 h 82550"/>
            </a:gdLst>
            <a:ahLst/>
            <a:cxnLst>
              <a:cxn ang="0">
                <a:pos x="connsiteX0" y="connsiteY0"/>
              </a:cxn>
              <a:cxn ang="0">
                <a:pos x="connsiteX1" y="connsiteY1"/>
              </a:cxn>
            </a:cxnLst>
            <a:rect l="l" t="t" r="r" b="b"/>
            <a:pathLst>
              <a:path w="1073150" h="82550">
                <a:moveTo>
                  <a:pt x="1073657" y="11430"/>
                </a:moveTo>
                <a:lnTo>
                  <a:pt x="6857" y="876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2" name="Freeform 1002"/>
          <p:cNvSpPr/>
          <p:nvPr/>
        </p:nvSpPr>
        <p:spPr>
          <a:xfrm>
            <a:off x="14224264" y="831765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23"/>
                  <a:pt x="92201" y="11430"/>
                  <a:pt x="197357" y="11430"/>
                </a:cubicBezTo>
                <a:cubicBezTo>
                  <a:pt x="302513" y="11430"/>
                  <a:pt x="387857" y="96723"/>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3" name="Freeform 1003"/>
          <p:cNvSpPr/>
          <p:nvPr/>
        </p:nvSpPr>
        <p:spPr>
          <a:xfrm>
            <a:off x="15849864"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137"/>
                  <a:pt x="302514"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4" name="Freeform 1004"/>
          <p:cNvSpPr/>
          <p:nvPr/>
        </p:nvSpPr>
        <p:spPr>
          <a:xfrm>
            <a:off x="12707038"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5" name="Freeform 1005"/>
          <p:cNvSpPr/>
          <p:nvPr/>
        </p:nvSpPr>
        <p:spPr>
          <a:xfrm>
            <a:off x="13158593" y="6619804"/>
            <a:ext cx="1146951" cy="1128889"/>
          </a:xfrm>
          <a:custGeom>
            <a:avLst/>
            <a:gdLst>
              <a:gd name="connsiteX0" fmla="*/ 812927 w 806450"/>
              <a:gd name="connsiteY0" fmla="*/ 7366 h 793750"/>
              <a:gd name="connsiteX1" fmla="*/ 15494 w 806450"/>
              <a:gd name="connsiteY1" fmla="*/ 804798 h 793750"/>
            </a:gdLst>
            <a:ahLst/>
            <a:cxnLst>
              <a:cxn ang="0">
                <a:pos x="connsiteX0" y="connsiteY0"/>
              </a:cxn>
              <a:cxn ang="0">
                <a:pos x="connsiteX1" y="connsiteY1"/>
              </a:cxn>
            </a:cxnLst>
            <a:rect l="l" t="t" r="r" b="b"/>
            <a:pathLst>
              <a:path w="806450" h="793750">
                <a:moveTo>
                  <a:pt x="812927" y="7366"/>
                </a:moveTo>
                <a:lnTo>
                  <a:pt x="15494"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6" name="Freeform 1006"/>
          <p:cNvSpPr/>
          <p:nvPr/>
        </p:nvSpPr>
        <p:spPr>
          <a:xfrm>
            <a:off x="14495198" y="6692053"/>
            <a:ext cx="9031" cy="1634631"/>
          </a:xfrm>
          <a:custGeom>
            <a:avLst/>
            <a:gdLst>
              <a:gd name="connsiteX0" fmla="*/ 6857 w 6350"/>
              <a:gd name="connsiteY0" fmla="*/ 11430 h 1149350"/>
              <a:gd name="connsiteX1" fmla="*/ 6857 w 6350"/>
              <a:gd name="connsiteY1" fmla="*/ 1154430 h 1149350"/>
            </a:gdLst>
            <a:ahLst/>
            <a:cxnLst>
              <a:cxn ang="0">
                <a:pos x="connsiteX0" y="connsiteY0"/>
              </a:cxn>
              <a:cxn ang="0">
                <a:pos x="connsiteX1" y="connsiteY1"/>
              </a:cxn>
            </a:cxnLst>
            <a:rect l="l" t="t" r="r" b="b"/>
            <a:pathLst>
              <a:path w="6350" h="1149350">
                <a:moveTo>
                  <a:pt x="6857" y="11430"/>
                </a:moveTo>
                <a:lnTo>
                  <a:pt x="6857" y="1154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7" name="Freeform 1007"/>
          <p:cNvSpPr/>
          <p:nvPr/>
        </p:nvSpPr>
        <p:spPr>
          <a:xfrm>
            <a:off x="14675820" y="6619804"/>
            <a:ext cx="1255324" cy="1128889"/>
          </a:xfrm>
          <a:custGeom>
            <a:avLst/>
            <a:gdLst>
              <a:gd name="connsiteX0" fmla="*/ 15494 w 882650"/>
              <a:gd name="connsiteY0" fmla="*/ 7366 h 793750"/>
              <a:gd name="connsiteX1" fmla="*/ 889127 w 882650"/>
              <a:gd name="connsiteY1" fmla="*/ 804798 h 793750"/>
            </a:gdLst>
            <a:ahLst/>
            <a:cxnLst>
              <a:cxn ang="0">
                <a:pos x="connsiteX0" y="connsiteY0"/>
              </a:cxn>
              <a:cxn ang="0">
                <a:pos x="connsiteX1" y="connsiteY1"/>
              </a:cxn>
            </a:cxnLst>
            <a:rect l="l" t="t" r="r" b="b"/>
            <a:pathLst>
              <a:path w="882650" h="793750">
                <a:moveTo>
                  <a:pt x="15494" y="7366"/>
                </a:moveTo>
                <a:lnTo>
                  <a:pt x="889127"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8" name="Freeform 1008"/>
          <p:cNvSpPr/>
          <p:nvPr/>
        </p:nvSpPr>
        <p:spPr>
          <a:xfrm>
            <a:off x="3206309" y="6005689"/>
            <a:ext cx="189653" cy="171591"/>
          </a:xfrm>
          <a:custGeom>
            <a:avLst/>
            <a:gdLst>
              <a:gd name="connsiteX0" fmla="*/ 14985 w 133350"/>
              <a:gd name="connsiteY0" fmla="*/ 66547 h 120650"/>
              <a:gd name="connsiteX1" fmla="*/ 75183 w 133350"/>
              <a:gd name="connsiteY1" fmla="*/ 6350 h 120650"/>
              <a:gd name="connsiteX2" fmla="*/ 135382 w 133350"/>
              <a:gd name="connsiteY2" fmla="*/ 66547 h 120650"/>
              <a:gd name="connsiteX3" fmla="*/ 75183 w 133350"/>
              <a:gd name="connsiteY3" fmla="*/ 126745 h 120650"/>
              <a:gd name="connsiteX4" fmla="*/ 14985 w 133350"/>
              <a:gd name="connsiteY4" fmla="*/ 66547 h 120650"/>
              <a:gd name="connsiteX5" fmla="*/ 14985 w 133350"/>
              <a:gd name="connsiteY5" fmla="*/ 66547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0650">
                <a:moveTo>
                  <a:pt x="14985" y="66547"/>
                </a:moveTo>
                <a:cubicBezTo>
                  <a:pt x="14985" y="33273"/>
                  <a:pt x="41910" y="6350"/>
                  <a:pt x="75183" y="6350"/>
                </a:cubicBezTo>
                <a:cubicBezTo>
                  <a:pt x="108457" y="6350"/>
                  <a:pt x="135382" y="33273"/>
                  <a:pt x="135382" y="66547"/>
                </a:cubicBezTo>
                <a:cubicBezTo>
                  <a:pt x="135382" y="99821"/>
                  <a:pt x="108457" y="126745"/>
                  <a:pt x="75183" y="126745"/>
                </a:cubicBezTo>
                <a:cubicBezTo>
                  <a:pt x="41910" y="126745"/>
                  <a:pt x="14985" y="99821"/>
                  <a:pt x="14985" y="66547"/>
                </a:cubicBezTo>
                <a:lnTo>
                  <a:pt x="14985" y="66547"/>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09" name="Freeform 1009"/>
          <p:cNvSpPr/>
          <p:nvPr/>
        </p:nvSpPr>
        <p:spPr>
          <a:xfrm>
            <a:off x="3206309" y="6005689"/>
            <a:ext cx="189653" cy="171591"/>
          </a:xfrm>
          <a:custGeom>
            <a:avLst/>
            <a:gdLst>
              <a:gd name="connsiteX0" fmla="*/ 14985 w 133350"/>
              <a:gd name="connsiteY0" fmla="*/ 66547 h 120650"/>
              <a:gd name="connsiteX1" fmla="*/ 75183 w 133350"/>
              <a:gd name="connsiteY1" fmla="*/ 6350 h 120650"/>
              <a:gd name="connsiteX2" fmla="*/ 135382 w 133350"/>
              <a:gd name="connsiteY2" fmla="*/ 66547 h 120650"/>
              <a:gd name="connsiteX3" fmla="*/ 75183 w 133350"/>
              <a:gd name="connsiteY3" fmla="*/ 126745 h 120650"/>
              <a:gd name="connsiteX4" fmla="*/ 14985 w 133350"/>
              <a:gd name="connsiteY4" fmla="*/ 66547 h 120650"/>
              <a:gd name="connsiteX5" fmla="*/ 14985 w 133350"/>
              <a:gd name="connsiteY5" fmla="*/ 66547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0650">
                <a:moveTo>
                  <a:pt x="14985" y="66547"/>
                </a:moveTo>
                <a:cubicBezTo>
                  <a:pt x="14985" y="33273"/>
                  <a:pt x="41910" y="6350"/>
                  <a:pt x="75183" y="6350"/>
                </a:cubicBezTo>
                <a:cubicBezTo>
                  <a:pt x="108457" y="6350"/>
                  <a:pt x="135382" y="33273"/>
                  <a:pt x="135382" y="66547"/>
                </a:cubicBezTo>
                <a:cubicBezTo>
                  <a:pt x="135382" y="99821"/>
                  <a:pt x="108457" y="126745"/>
                  <a:pt x="75183" y="126745"/>
                </a:cubicBezTo>
                <a:cubicBezTo>
                  <a:pt x="41910" y="126745"/>
                  <a:pt x="14985" y="99821"/>
                  <a:pt x="14985" y="66547"/>
                </a:cubicBezTo>
                <a:lnTo>
                  <a:pt x="14985" y="6654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0" name="Freeform 1010"/>
          <p:cNvSpPr/>
          <p:nvPr/>
        </p:nvSpPr>
        <p:spPr>
          <a:xfrm>
            <a:off x="2339322" y="5951502"/>
            <a:ext cx="3007360" cy="2989298"/>
          </a:xfrm>
          <a:custGeom>
            <a:avLst/>
            <a:gdLst>
              <a:gd name="connsiteX0" fmla="*/ 14985 w 2114550"/>
              <a:gd name="connsiteY0" fmla="*/ 1063244 h 2101850"/>
              <a:gd name="connsiteX1" fmla="*/ 1065783 w 2114550"/>
              <a:gd name="connsiteY1" fmla="*/ 12446 h 2101850"/>
              <a:gd name="connsiteX2" fmla="*/ 2116582 w 2114550"/>
              <a:gd name="connsiteY2" fmla="*/ 1063244 h 2101850"/>
              <a:gd name="connsiteX3" fmla="*/ 1065783 w 2114550"/>
              <a:gd name="connsiteY3" fmla="*/ 2114042 h 2101850"/>
              <a:gd name="connsiteX4" fmla="*/ 14985 w 2114550"/>
              <a:gd name="connsiteY4" fmla="*/ 1063244 h 2101850"/>
              <a:gd name="connsiteX5" fmla="*/ 14985 w 2114550"/>
              <a:gd name="connsiteY5" fmla="*/ 1063244 h 2101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4550" h="2101850">
                <a:moveTo>
                  <a:pt x="14985" y="1063244"/>
                </a:moveTo>
                <a:cubicBezTo>
                  <a:pt x="14985" y="482854"/>
                  <a:pt x="485394" y="12446"/>
                  <a:pt x="1065783" y="12446"/>
                </a:cubicBezTo>
                <a:cubicBezTo>
                  <a:pt x="1646173" y="12446"/>
                  <a:pt x="2116582" y="482854"/>
                  <a:pt x="2116582" y="1063244"/>
                </a:cubicBezTo>
                <a:cubicBezTo>
                  <a:pt x="2116582" y="1643583"/>
                  <a:pt x="1646173" y="2114042"/>
                  <a:pt x="1065783" y="2114042"/>
                </a:cubicBezTo>
                <a:cubicBezTo>
                  <a:pt x="485394" y="2114042"/>
                  <a:pt x="14985" y="1643583"/>
                  <a:pt x="14985" y="1063244"/>
                </a:cubicBezTo>
                <a:lnTo>
                  <a:pt x="14985" y="1063244"/>
                </a:lnTo>
                <a:close/>
              </a:path>
            </a:pathLst>
          </a:custGeom>
          <a:solidFill>
            <a:srgbClr val="0000FF">
              <a:alpha val="0"/>
            </a:srgbClr>
          </a:solidFill>
          <a:ln w="12191">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1" name="Freeform 1011"/>
          <p:cNvSpPr/>
          <p:nvPr/>
        </p:nvSpPr>
        <p:spPr>
          <a:xfrm>
            <a:off x="2194825" y="5843129"/>
            <a:ext cx="767644" cy="2646116"/>
          </a:xfrm>
          <a:custGeom>
            <a:avLst/>
            <a:gdLst>
              <a:gd name="connsiteX0" fmla="*/ 8382 w 539750"/>
              <a:gd name="connsiteY0" fmla="*/ 1870138 h 1860550"/>
              <a:gd name="connsiteX1" fmla="*/ 541782 w 539750"/>
              <a:gd name="connsiteY1" fmla="*/ 12446 h 1860550"/>
            </a:gdLst>
            <a:ahLst/>
            <a:cxnLst>
              <a:cxn ang="0">
                <a:pos x="connsiteX0" y="connsiteY0"/>
              </a:cxn>
              <a:cxn ang="0">
                <a:pos x="connsiteX1" y="connsiteY1"/>
              </a:cxn>
            </a:cxnLst>
            <a:rect l="l" t="t" r="r" b="b"/>
            <a:pathLst>
              <a:path w="539750" h="1860550">
                <a:moveTo>
                  <a:pt x="8382" y="1870138"/>
                </a:moveTo>
                <a:lnTo>
                  <a:pt x="541782" y="12446"/>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2" name="Freeform 1012"/>
          <p:cNvSpPr/>
          <p:nvPr/>
        </p:nvSpPr>
        <p:spPr>
          <a:xfrm>
            <a:off x="4687411" y="6168249"/>
            <a:ext cx="171591" cy="171591"/>
          </a:xfrm>
          <a:custGeom>
            <a:avLst/>
            <a:gdLst>
              <a:gd name="connsiteX0" fmla="*/ 8382 w 120650"/>
              <a:gd name="connsiteY0" fmla="*/ 72644 h 120650"/>
              <a:gd name="connsiteX1" fmla="*/ 68580 w 120650"/>
              <a:gd name="connsiteY1" fmla="*/ 12446 h 120650"/>
              <a:gd name="connsiteX2" fmla="*/ 128778 w 120650"/>
              <a:gd name="connsiteY2" fmla="*/ 72644 h 120650"/>
              <a:gd name="connsiteX3" fmla="*/ 68580 w 120650"/>
              <a:gd name="connsiteY3" fmla="*/ 132842 h 120650"/>
              <a:gd name="connsiteX4" fmla="*/ 8382 w 120650"/>
              <a:gd name="connsiteY4" fmla="*/ 72644 h 120650"/>
              <a:gd name="connsiteX5" fmla="*/ 8382 w 120650"/>
              <a:gd name="connsiteY5" fmla="*/ 72644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50" h="120650">
                <a:moveTo>
                  <a:pt x="8382" y="72644"/>
                </a:moveTo>
                <a:cubicBezTo>
                  <a:pt x="8382" y="39370"/>
                  <a:pt x="35305" y="12446"/>
                  <a:pt x="68580" y="12446"/>
                </a:cubicBezTo>
                <a:cubicBezTo>
                  <a:pt x="101854" y="12446"/>
                  <a:pt x="128778" y="39370"/>
                  <a:pt x="128778" y="72644"/>
                </a:cubicBezTo>
                <a:cubicBezTo>
                  <a:pt x="128778" y="105918"/>
                  <a:pt x="101854" y="132842"/>
                  <a:pt x="68580" y="132842"/>
                </a:cubicBezTo>
                <a:cubicBezTo>
                  <a:pt x="35305" y="132842"/>
                  <a:pt x="8382" y="105918"/>
                  <a:pt x="8382" y="72644"/>
                </a:cubicBezTo>
                <a:lnTo>
                  <a:pt x="8382" y="72644"/>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3" name="Freeform 1013"/>
          <p:cNvSpPr/>
          <p:nvPr/>
        </p:nvSpPr>
        <p:spPr>
          <a:xfrm>
            <a:off x="4687411" y="6168249"/>
            <a:ext cx="171591" cy="171591"/>
          </a:xfrm>
          <a:custGeom>
            <a:avLst/>
            <a:gdLst>
              <a:gd name="connsiteX0" fmla="*/ 8382 w 120650"/>
              <a:gd name="connsiteY0" fmla="*/ 72644 h 120650"/>
              <a:gd name="connsiteX1" fmla="*/ 68580 w 120650"/>
              <a:gd name="connsiteY1" fmla="*/ 12446 h 120650"/>
              <a:gd name="connsiteX2" fmla="*/ 128778 w 120650"/>
              <a:gd name="connsiteY2" fmla="*/ 72644 h 120650"/>
              <a:gd name="connsiteX3" fmla="*/ 68580 w 120650"/>
              <a:gd name="connsiteY3" fmla="*/ 132842 h 120650"/>
              <a:gd name="connsiteX4" fmla="*/ 8382 w 120650"/>
              <a:gd name="connsiteY4" fmla="*/ 72644 h 120650"/>
              <a:gd name="connsiteX5" fmla="*/ 8382 w 120650"/>
              <a:gd name="connsiteY5" fmla="*/ 72644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50" h="120650">
                <a:moveTo>
                  <a:pt x="8382" y="72644"/>
                </a:moveTo>
                <a:cubicBezTo>
                  <a:pt x="8382" y="39370"/>
                  <a:pt x="35305" y="12446"/>
                  <a:pt x="68580" y="12446"/>
                </a:cubicBezTo>
                <a:cubicBezTo>
                  <a:pt x="101854" y="12446"/>
                  <a:pt x="128778" y="39370"/>
                  <a:pt x="128778" y="72644"/>
                </a:cubicBezTo>
                <a:cubicBezTo>
                  <a:pt x="128778" y="105918"/>
                  <a:pt x="101854" y="132842"/>
                  <a:pt x="68580" y="132842"/>
                </a:cubicBezTo>
                <a:cubicBezTo>
                  <a:pt x="35305" y="132842"/>
                  <a:pt x="8382" y="105918"/>
                  <a:pt x="8382" y="72644"/>
                </a:cubicBezTo>
                <a:lnTo>
                  <a:pt x="8382" y="7264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4" name="Freeform 1014"/>
          <p:cNvSpPr/>
          <p:nvPr/>
        </p:nvSpPr>
        <p:spPr>
          <a:xfrm>
            <a:off x="5265402" y="7306169"/>
            <a:ext cx="189653" cy="171591"/>
          </a:xfrm>
          <a:custGeom>
            <a:avLst/>
            <a:gdLst>
              <a:gd name="connsiteX0" fmla="*/ 14985 w 133350"/>
              <a:gd name="connsiteY0" fmla="*/ 66547 h 120650"/>
              <a:gd name="connsiteX1" fmla="*/ 75184 w 133350"/>
              <a:gd name="connsiteY1" fmla="*/ 6350 h 120650"/>
              <a:gd name="connsiteX2" fmla="*/ 135382 w 133350"/>
              <a:gd name="connsiteY2" fmla="*/ 66547 h 120650"/>
              <a:gd name="connsiteX3" fmla="*/ 75184 w 133350"/>
              <a:gd name="connsiteY3" fmla="*/ 126745 h 120650"/>
              <a:gd name="connsiteX4" fmla="*/ 14985 w 133350"/>
              <a:gd name="connsiteY4" fmla="*/ 66547 h 120650"/>
              <a:gd name="connsiteX5" fmla="*/ 14985 w 133350"/>
              <a:gd name="connsiteY5" fmla="*/ 66547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0650">
                <a:moveTo>
                  <a:pt x="14985" y="66547"/>
                </a:moveTo>
                <a:cubicBezTo>
                  <a:pt x="14985" y="33273"/>
                  <a:pt x="41910" y="6350"/>
                  <a:pt x="75184" y="6350"/>
                </a:cubicBezTo>
                <a:cubicBezTo>
                  <a:pt x="108458" y="6350"/>
                  <a:pt x="135382" y="33273"/>
                  <a:pt x="135382" y="66547"/>
                </a:cubicBezTo>
                <a:cubicBezTo>
                  <a:pt x="135382" y="99821"/>
                  <a:pt x="108458" y="126745"/>
                  <a:pt x="75184" y="126745"/>
                </a:cubicBezTo>
                <a:cubicBezTo>
                  <a:pt x="41910" y="126745"/>
                  <a:pt x="14985" y="99821"/>
                  <a:pt x="14985" y="66547"/>
                </a:cubicBezTo>
                <a:lnTo>
                  <a:pt x="14985" y="66547"/>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5" name="Freeform 1015"/>
          <p:cNvSpPr/>
          <p:nvPr/>
        </p:nvSpPr>
        <p:spPr>
          <a:xfrm>
            <a:off x="5265402" y="7306169"/>
            <a:ext cx="189653" cy="171591"/>
          </a:xfrm>
          <a:custGeom>
            <a:avLst/>
            <a:gdLst>
              <a:gd name="connsiteX0" fmla="*/ 14985 w 133350"/>
              <a:gd name="connsiteY0" fmla="*/ 66547 h 120650"/>
              <a:gd name="connsiteX1" fmla="*/ 75184 w 133350"/>
              <a:gd name="connsiteY1" fmla="*/ 6350 h 120650"/>
              <a:gd name="connsiteX2" fmla="*/ 135382 w 133350"/>
              <a:gd name="connsiteY2" fmla="*/ 66547 h 120650"/>
              <a:gd name="connsiteX3" fmla="*/ 75184 w 133350"/>
              <a:gd name="connsiteY3" fmla="*/ 126745 h 120650"/>
              <a:gd name="connsiteX4" fmla="*/ 14985 w 133350"/>
              <a:gd name="connsiteY4" fmla="*/ 66547 h 120650"/>
              <a:gd name="connsiteX5" fmla="*/ 14985 w 133350"/>
              <a:gd name="connsiteY5" fmla="*/ 66547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0650">
                <a:moveTo>
                  <a:pt x="14985" y="66547"/>
                </a:moveTo>
                <a:cubicBezTo>
                  <a:pt x="14985" y="33273"/>
                  <a:pt x="41910" y="6350"/>
                  <a:pt x="75184" y="6350"/>
                </a:cubicBezTo>
                <a:cubicBezTo>
                  <a:pt x="108458" y="6350"/>
                  <a:pt x="135382" y="33273"/>
                  <a:pt x="135382" y="66547"/>
                </a:cubicBezTo>
                <a:cubicBezTo>
                  <a:pt x="135382" y="99821"/>
                  <a:pt x="108458" y="126745"/>
                  <a:pt x="75184" y="126745"/>
                </a:cubicBezTo>
                <a:cubicBezTo>
                  <a:pt x="41910" y="126745"/>
                  <a:pt x="14985" y="99821"/>
                  <a:pt x="14985" y="66547"/>
                </a:cubicBezTo>
                <a:lnTo>
                  <a:pt x="14985" y="6654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6" name="Freeform 1016"/>
          <p:cNvSpPr/>
          <p:nvPr/>
        </p:nvSpPr>
        <p:spPr>
          <a:xfrm>
            <a:off x="4795784" y="8389902"/>
            <a:ext cx="171591" cy="171591"/>
          </a:xfrm>
          <a:custGeom>
            <a:avLst/>
            <a:gdLst>
              <a:gd name="connsiteX0" fmla="*/ 8382 w 120650"/>
              <a:gd name="connsiteY0" fmla="*/ 66547 h 120650"/>
              <a:gd name="connsiteX1" fmla="*/ 68580 w 120650"/>
              <a:gd name="connsiteY1" fmla="*/ 6350 h 120650"/>
              <a:gd name="connsiteX2" fmla="*/ 128778 w 120650"/>
              <a:gd name="connsiteY2" fmla="*/ 66547 h 120650"/>
              <a:gd name="connsiteX3" fmla="*/ 68580 w 120650"/>
              <a:gd name="connsiteY3" fmla="*/ 126746 h 120650"/>
              <a:gd name="connsiteX4" fmla="*/ 8382 w 120650"/>
              <a:gd name="connsiteY4" fmla="*/ 66547 h 120650"/>
              <a:gd name="connsiteX5" fmla="*/ 8382 w 120650"/>
              <a:gd name="connsiteY5" fmla="*/ 66547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50" h="120650">
                <a:moveTo>
                  <a:pt x="8382" y="66547"/>
                </a:moveTo>
                <a:cubicBezTo>
                  <a:pt x="8382" y="33299"/>
                  <a:pt x="35306" y="6350"/>
                  <a:pt x="68580" y="6350"/>
                </a:cubicBezTo>
                <a:cubicBezTo>
                  <a:pt x="101854" y="6350"/>
                  <a:pt x="128778" y="33299"/>
                  <a:pt x="128778" y="66547"/>
                </a:cubicBezTo>
                <a:cubicBezTo>
                  <a:pt x="128778" y="99796"/>
                  <a:pt x="101854" y="126746"/>
                  <a:pt x="68580" y="126746"/>
                </a:cubicBezTo>
                <a:cubicBezTo>
                  <a:pt x="35306" y="126746"/>
                  <a:pt x="8382" y="99796"/>
                  <a:pt x="8382" y="66547"/>
                </a:cubicBezTo>
                <a:lnTo>
                  <a:pt x="8382" y="66547"/>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7" name="Freeform 1017"/>
          <p:cNvSpPr/>
          <p:nvPr/>
        </p:nvSpPr>
        <p:spPr>
          <a:xfrm>
            <a:off x="4795784" y="8389902"/>
            <a:ext cx="171591" cy="171591"/>
          </a:xfrm>
          <a:custGeom>
            <a:avLst/>
            <a:gdLst>
              <a:gd name="connsiteX0" fmla="*/ 8382 w 120650"/>
              <a:gd name="connsiteY0" fmla="*/ 66547 h 120650"/>
              <a:gd name="connsiteX1" fmla="*/ 68580 w 120650"/>
              <a:gd name="connsiteY1" fmla="*/ 6350 h 120650"/>
              <a:gd name="connsiteX2" fmla="*/ 128778 w 120650"/>
              <a:gd name="connsiteY2" fmla="*/ 66547 h 120650"/>
              <a:gd name="connsiteX3" fmla="*/ 68580 w 120650"/>
              <a:gd name="connsiteY3" fmla="*/ 126746 h 120650"/>
              <a:gd name="connsiteX4" fmla="*/ 8382 w 120650"/>
              <a:gd name="connsiteY4" fmla="*/ 66547 h 120650"/>
              <a:gd name="connsiteX5" fmla="*/ 8382 w 120650"/>
              <a:gd name="connsiteY5" fmla="*/ 66547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50" h="120650">
                <a:moveTo>
                  <a:pt x="8382" y="66547"/>
                </a:moveTo>
                <a:cubicBezTo>
                  <a:pt x="8382" y="33299"/>
                  <a:pt x="35306" y="6350"/>
                  <a:pt x="68580" y="6350"/>
                </a:cubicBezTo>
                <a:cubicBezTo>
                  <a:pt x="101854" y="6350"/>
                  <a:pt x="128778" y="33299"/>
                  <a:pt x="128778" y="66547"/>
                </a:cubicBezTo>
                <a:cubicBezTo>
                  <a:pt x="128778" y="99796"/>
                  <a:pt x="101854" y="126746"/>
                  <a:pt x="68580" y="126746"/>
                </a:cubicBezTo>
                <a:cubicBezTo>
                  <a:pt x="35306" y="126746"/>
                  <a:pt x="8382" y="99796"/>
                  <a:pt x="8382" y="66547"/>
                </a:cubicBezTo>
                <a:lnTo>
                  <a:pt x="8382" y="6654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8" name="Freeform 1018"/>
          <p:cNvSpPr/>
          <p:nvPr/>
        </p:nvSpPr>
        <p:spPr>
          <a:xfrm>
            <a:off x="3603678" y="8823396"/>
            <a:ext cx="171591" cy="171591"/>
          </a:xfrm>
          <a:custGeom>
            <a:avLst/>
            <a:gdLst>
              <a:gd name="connsiteX0" fmla="*/ 8382 w 120650"/>
              <a:gd name="connsiteY0" fmla="*/ 66547 h 120650"/>
              <a:gd name="connsiteX1" fmla="*/ 68580 w 120650"/>
              <a:gd name="connsiteY1" fmla="*/ 6350 h 120650"/>
              <a:gd name="connsiteX2" fmla="*/ 128778 w 120650"/>
              <a:gd name="connsiteY2" fmla="*/ 66547 h 120650"/>
              <a:gd name="connsiteX3" fmla="*/ 68580 w 120650"/>
              <a:gd name="connsiteY3" fmla="*/ 126746 h 120650"/>
              <a:gd name="connsiteX4" fmla="*/ 8382 w 120650"/>
              <a:gd name="connsiteY4" fmla="*/ 66547 h 120650"/>
              <a:gd name="connsiteX5" fmla="*/ 8382 w 120650"/>
              <a:gd name="connsiteY5" fmla="*/ 66547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50" h="120650">
                <a:moveTo>
                  <a:pt x="8382" y="66547"/>
                </a:moveTo>
                <a:cubicBezTo>
                  <a:pt x="8382" y="33299"/>
                  <a:pt x="35306" y="6350"/>
                  <a:pt x="68580" y="6350"/>
                </a:cubicBezTo>
                <a:cubicBezTo>
                  <a:pt x="101854" y="6350"/>
                  <a:pt x="128778" y="33299"/>
                  <a:pt x="128778" y="66547"/>
                </a:cubicBezTo>
                <a:cubicBezTo>
                  <a:pt x="128778" y="99796"/>
                  <a:pt x="101854" y="126746"/>
                  <a:pt x="68580" y="126746"/>
                </a:cubicBezTo>
                <a:cubicBezTo>
                  <a:pt x="35306" y="126746"/>
                  <a:pt x="8382" y="99796"/>
                  <a:pt x="8382" y="66547"/>
                </a:cubicBezTo>
                <a:lnTo>
                  <a:pt x="8382" y="66547"/>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19" name="Freeform 1019"/>
          <p:cNvSpPr/>
          <p:nvPr/>
        </p:nvSpPr>
        <p:spPr>
          <a:xfrm>
            <a:off x="3603678" y="8823396"/>
            <a:ext cx="171591" cy="171591"/>
          </a:xfrm>
          <a:custGeom>
            <a:avLst/>
            <a:gdLst>
              <a:gd name="connsiteX0" fmla="*/ 8382 w 120650"/>
              <a:gd name="connsiteY0" fmla="*/ 66547 h 120650"/>
              <a:gd name="connsiteX1" fmla="*/ 68580 w 120650"/>
              <a:gd name="connsiteY1" fmla="*/ 6350 h 120650"/>
              <a:gd name="connsiteX2" fmla="*/ 128778 w 120650"/>
              <a:gd name="connsiteY2" fmla="*/ 66547 h 120650"/>
              <a:gd name="connsiteX3" fmla="*/ 68580 w 120650"/>
              <a:gd name="connsiteY3" fmla="*/ 126746 h 120650"/>
              <a:gd name="connsiteX4" fmla="*/ 8382 w 120650"/>
              <a:gd name="connsiteY4" fmla="*/ 66547 h 120650"/>
              <a:gd name="connsiteX5" fmla="*/ 8382 w 120650"/>
              <a:gd name="connsiteY5" fmla="*/ 66547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650" h="120650">
                <a:moveTo>
                  <a:pt x="8382" y="66547"/>
                </a:moveTo>
                <a:cubicBezTo>
                  <a:pt x="8382" y="33299"/>
                  <a:pt x="35306" y="6350"/>
                  <a:pt x="68580" y="6350"/>
                </a:cubicBezTo>
                <a:cubicBezTo>
                  <a:pt x="101854" y="6350"/>
                  <a:pt x="128778" y="33299"/>
                  <a:pt x="128778" y="66547"/>
                </a:cubicBezTo>
                <a:cubicBezTo>
                  <a:pt x="128778" y="99796"/>
                  <a:pt x="101854" y="126746"/>
                  <a:pt x="68580" y="126746"/>
                </a:cubicBezTo>
                <a:cubicBezTo>
                  <a:pt x="35306" y="126746"/>
                  <a:pt x="8382" y="99796"/>
                  <a:pt x="8382" y="66547"/>
                </a:cubicBezTo>
                <a:lnTo>
                  <a:pt x="8382" y="66547"/>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20" name="Freeform 1020"/>
          <p:cNvSpPr/>
          <p:nvPr/>
        </p:nvSpPr>
        <p:spPr>
          <a:xfrm>
            <a:off x="2664442" y="8444089"/>
            <a:ext cx="189653" cy="171591"/>
          </a:xfrm>
          <a:custGeom>
            <a:avLst/>
            <a:gdLst>
              <a:gd name="connsiteX0" fmla="*/ 14985 w 133350"/>
              <a:gd name="connsiteY0" fmla="*/ 72644 h 120650"/>
              <a:gd name="connsiteX1" fmla="*/ 75183 w 133350"/>
              <a:gd name="connsiteY1" fmla="*/ 12446 h 120650"/>
              <a:gd name="connsiteX2" fmla="*/ 135382 w 133350"/>
              <a:gd name="connsiteY2" fmla="*/ 72644 h 120650"/>
              <a:gd name="connsiteX3" fmla="*/ 75183 w 133350"/>
              <a:gd name="connsiteY3" fmla="*/ 132842 h 120650"/>
              <a:gd name="connsiteX4" fmla="*/ 14985 w 133350"/>
              <a:gd name="connsiteY4" fmla="*/ 72644 h 120650"/>
              <a:gd name="connsiteX5" fmla="*/ 14985 w 133350"/>
              <a:gd name="connsiteY5" fmla="*/ 72644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0650">
                <a:moveTo>
                  <a:pt x="14985" y="72644"/>
                </a:moveTo>
                <a:cubicBezTo>
                  <a:pt x="14985" y="39395"/>
                  <a:pt x="41910" y="12446"/>
                  <a:pt x="75183" y="12446"/>
                </a:cubicBezTo>
                <a:cubicBezTo>
                  <a:pt x="108457" y="12446"/>
                  <a:pt x="135382" y="39395"/>
                  <a:pt x="135382" y="72644"/>
                </a:cubicBezTo>
                <a:cubicBezTo>
                  <a:pt x="135382" y="105892"/>
                  <a:pt x="108457" y="132842"/>
                  <a:pt x="75183" y="132842"/>
                </a:cubicBezTo>
                <a:cubicBezTo>
                  <a:pt x="41910" y="132842"/>
                  <a:pt x="14985" y="105892"/>
                  <a:pt x="14985" y="72644"/>
                </a:cubicBezTo>
                <a:lnTo>
                  <a:pt x="14985" y="72644"/>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21" name="Freeform 1021"/>
          <p:cNvSpPr/>
          <p:nvPr/>
        </p:nvSpPr>
        <p:spPr>
          <a:xfrm>
            <a:off x="2664442" y="8444089"/>
            <a:ext cx="189653" cy="171591"/>
          </a:xfrm>
          <a:custGeom>
            <a:avLst/>
            <a:gdLst>
              <a:gd name="connsiteX0" fmla="*/ 14985 w 133350"/>
              <a:gd name="connsiteY0" fmla="*/ 72644 h 120650"/>
              <a:gd name="connsiteX1" fmla="*/ 75183 w 133350"/>
              <a:gd name="connsiteY1" fmla="*/ 12446 h 120650"/>
              <a:gd name="connsiteX2" fmla="*/ 135382 w 133350"/>
              <a:gd name="connsiteY2" fmla="*/ 72644 h 120650"/>
              <a:gd name="connsiteX3" fmla="*/ 75183 w 133350"/>
              <a:gd name="connsiteY3" fmla="*/ 132842 h 120650"/>
              <a:gd name="connsiteX4" fmla="*/ 14985 w 133350"/>
              <a:gd name="connsiteY4" fmla="*/ 72644 h 120650"/>
              <a:gd name="connsiteX5" fmla="*/ 14985 w 133350"/>
              <a:gd name="connsiteY5" fmla="*/ 72644 h 12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350" h="120650">
                <a:moveTo>
                  <a:pt x="14985" y="72644"/>
                </a:moveTo>
                <a:cubicBezTo>
                  <a:pt x="14985" y="39395"/>
                  <a:pt x="41910" y="12446"/>
                  <a:pt x="75183" y="12446"/>
                </a:cubicBezTo>
                <a:cubicBezTo>
                  <a:pt x="108457" y="12446"/>
                  <a:pt x="135382" y="39395"/>
                  <a:pt x="135382" y="72644"/>
                </a:cubicBezTo>
                <a:cubicBezTo>
                  <a:pt x="135382" y="105892"/>
                  <a:pt x="108457" y="132842"/>
                  <a:pt x="75183" y="132842"/>
                </a:cubicBezTo>
                <a:cubicBezTo>
                  <a:pt x="41910" y="132842"/>
                  <a:pt x="14985" y="105892"/>
                  <a:pt x="14985" y="72644"/>
                </a:cubicBezTo>
                <a:lnTo>
                  <a:pt x="14985" y="72644"/>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22" name="Freeform 1022"/>
          <p:cNvSpPr/>
          <p:nvPr/>
        </p:nvSpPr>
        <p:spPr>
          <a:xfrm>
            <a:off x="1978078" y="5788942"/>
            <a:ext cx="2501618" cy="1255324"/>
          </a:xfrm>
          <a:custGeom>
            <a:avLst/>
            <a:gdLst>
              <a:gd name="connsiteX0" fmla="*/ 8382 w 1758950"/>
              <a:gd name="connsiteY0" fmla="*/ 887348 h 882650"/>
              <a:gd name="connsiteX1" fmla="*/ 1760982 w 1758950"/>
              <a:gd name="connsiteY1" fmla="*/ 18541 h 882650"/>
            </a:gdLst>
            <a:ahLst/>
            <a:cxnLst>
              <a:cxn ang="0">
                <a:pos x="connsiteX0" y="connsiteY0"/>
              </a:cxn>
              <a:cxn ang="0">
                <a:pos x="connsiteX1" y="connsiteY1"/>
              </a:cxn>
            </a:cxnLst>
            <a:rect l="l" t="t" r="r" b="b"/>
            <a:pathLst>
              <a:path w="1758950" h="882650">
                <a:moveTo>
                  <a:pt x="8382" y="887348"/>
                </a:moveTo>
                <a:lnTo>
                  <a:pt x="1760982" y="18541"/>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23" name="Freeform 1023"/>
          <p:cNvSpPr/>
          <p:nvPr/>
        </p:nvSpPr>
        <p:spPr>
          <a:xfrm>
            <a:off x="3603678" y="5788942"/>
            <a:ext cx="2068124" cy="1381760"/>
          </a:xfrm>
          <a:custGeom>
            <a:avLst/>
            <a:gdLst>
              <a:gd name="connsiteX0" fmla="*/ 8382 w 1454150"/>
              <a:gd name="connsiteY0" fmla="*/ 18542 h 971550"/>
              <a:gd name="connsiteX1" fmla="*/ 1456182 w 1454150"/>
              <a:gd name="connsiteY1" fmla="*/ 976884 h 971550"/>
            </a:gdLst>
            <a:ahLst/>
            <a:cxnLst>
              <a:cxn ang="0">
                <a:pos x="connsiteX0" y="connsiteY0"/>
              </a:cxn>
              <a:cxn ang="0">
                <a:pos x="connsiteX1" y="connsiteY1"/>
              </a:cxn>
            </a:cxnLst>
            <a:rect l="l" t="t" r="r" b="b"/>
            <a:pathLst>
              <a:path w="1454150" h="971550">
                <a:moveTo>
                  <a:pt x="8382" y="18542"/>
                </a:moveTo>
                <a:lnTo>
                  <a:pt x="1456182" y="97688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24" name="Freeform 1024"/>
          <p:cNvSpPr/>
          <p:nvPr/>
        </p:nvSpPr>
        <p:spPr>
          <a:xfrm>
            <a:off x="5120904" y="6222435"/>
            <a:ext cx="153529" cy="2248747"/>
          </a:xfrm>
          <a:custGeom>
            <a:avLst/>
            <a:gdLst>
              <a:gd name="connsiteX0" fmla="*/ 8382 w 107950"/>
              <a:gd name="connsiteY0" fmla="*/ 12445 h 1581150"/>
              <a:gd name="connsiteX1" fmla="*/ 116840 w 107950"/>
              <a:gd name="connsiteY1" fmla="*/ 1590674 h 1581150"/>
            </a:gdLst>
            <a:ahLst/>
            <a:cxnLst>
              <a:cxn ang="0">
                <a:pos x="connsiteX0" y="connsiteY0"/>
              </a:cxn>
              <a:cxn ang="0">
                <a:pos x="connsiteX1" y="connsiteY1"/>
              </a:cxn>
            </a:cxnLst>
            <a:rect l="l" t="t" r="r" b="b"/>
            <a:pathLst>
              <a:path w="107950" h="1581150">
                <a:moveTo>
                  <a:pt x="8382" y="12445"/>
                </a:moveTo>
                <a:lnTo>
                  <a:pt x="116840" y="159067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25" name="Freeform 1025"/>
          <p:cNvSpPr/>
          <p:nvPr/>
        </p:nvSpPr>
        <p:spPr>
          <a:xfrm>
            <a:off x="4037171" y="7468729"/>
            <a:ext cx="1634631" cy="1833316"/>
          </a:xfrm>
          <a:custGeom>
            <a:avLst/>
            <a:gdLst>
              <a:gd name="connsiteX0" fmla="*/ 1151382 w 1149350"/>
              <a:gd name="connsiteY0" fmla="*/ 12446 h 1289050"/>
              <a:gd name="connsiteX1" fmla="*/ 8382 w 1149350"/>
              <a:gd name="connsiteY1" fmla="*/ 1296175 h 1289050"/>
            </a:gdLst>
            <a:ahLst/>
            <a:cxnLst>
              <a:cxn ang="0">
                <a:pos x="connsiteX0" y="connsiteY0"/>
              </a:cxn>
              <a:cxn ang="0">
                <a:pos x="connsiteX1" y="connsiteY1"/>
              </a:cxn>
            </a:cxnLst>
            <a:rect l="l" t="t" r="r" b="b"/>
            <a:pathLst>
              <a:path w="1149350" h="1289050">
                <a:moveTo>
                  <a:pt x="1151382" y="12446"/>
                </a:moveTo>
                <a:lnTo>
                  <a:pt x="8382" y="129617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26" name="Freeform 1026"/>
          <p:cNvSpPr/>
          <p:nvPr/>
        </p:nvSpPr>
        <p:spPr>
          <a:xfrm>
            <a:off x="2754753" y="8534400"/>
            <a:ext cx="2700302" cy="460587"/>
          </a:xfrm>
          <a:custGeom>
            <a:avLst/>
            <a:gdLst>
              <a:gd name="connsiteX0" fmla="*/ 1899792 w 1898650"/>
              <a:gd name="connsiteY0" fmla="*/ 9905 h 323850"/>
              <a:gd name="connsiteX1" fmla="*/ 10922 w 1898650"/>
              <a:gd name="connsiteY1" fmla="*/ 330835 h 323850"/>
            </a:gdLst>
            <a:ahLst/>
            <a:cxnLst>
              <a:cxn ang="0">
                <a:pos x="connsiteX0" y="connsiteY0"/>
              </a:cxn>
              <a:cxn ang="0">
                <a:pos x="connsiteX1" y="connsiteY1"/>
              </a:cxn>
            </a:cxnLst>
            <a:rect l="l" t="t" r="r" b="b"/>
            <a:pathLst>
              <a:path w="1898650" h="323850">
                <a:moveTo>
                  <a:pt x="1899792" y="9905"/>
                </a:moveTo>
                <a:lnTo>
                  <a:pt x="10922" y="33083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27" name="Freeform 1027"/>
          <p:cNvSpPr/>
          <p:nvPr/>
        </p:nvSpPr>
        <p:spPr>
          <a:xfrm>
            <a:off x="1978078" y="7685476"/>
            <a:ext cx="1851378" cy="1616569"/>
          </a:xfrm>
          <a:custGeom>
            <a:avLst/>
            <a:gdLst>
              <a:gd name="connsiteX0" fmla="*/ 1303782 w 1301750"/>
              <a:gd name="connsiteY0" fmla="*/ 1143774 h 1136650"/>
              <a:gd name="connsiteX1" fmla="*/ 8382 w 1301750"/>
              <a:gd name="connsiteY1" fmla="*/ 12445 h 1136650"/>
            </a:gdLst>
            <a:ahLst/>
            <a:cxnLst>
              <a:cxn ang="0">
                <a:pos x="connsiteX0" y="connsiteY0"/>
              </a:cxn>
              <a:cxn ang="0">
                <a:pos x="connsiteX1" y="connsiteY1"/>
              </a:cxn>
            </a:cxnLst>
            <a:rect l="l" t="t" r="r" b="b"/>
            <a:pathLst>
              <a:path w="1301750" h="1136650">
                <a:moveTo>
                  <a:pt x="1303782" y="1143774"/>
                </a:moveTo>
                <a:lnTo>
                  <a:pt x="8382" y="1244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029" name="Picture 1029"/>
          <p:cNvPicPr>
            <a:picLocks noChangeAspect="1"/>
          </p:cNvPicPr>
          <p:nvPr/>
        </p:nvPicPr>
        <p:blipFill>
          <a:blip r:embed="rId4"/>
          <a:stretch>
            <a:fillRect/>
          </a:stretch>
        </p:blipFill>
        <p:spPr>
          <a:xfrm>
            <a:off x="661342" y="1528063"/>
            <a:ext cx="11032404" cy="1278805"/>
          </a:xfrm>
          <a:prstGeom prst="rect">
            <a:avLst/>
          </a:prstGeom>
        </p:spPr>
      </p:pic>
      <p:pic>
        <p:nvPicPr>
          <p:cNvPr id="1030" name="Picture 1030"/>
          <p:cNvPicPr>
            <a:picLocks noChangeAspect="1"/>
          </p:cNvPicPr>
          <p:nvPr/>
        </p:nvPicPr>
        <p:blipFill>
          <a:blip r:embed="rId5"/>
          <a:stretch>
            <a:fillRect/>
          </a:stretch>
        </p:blipFill>
        <p:spPr>
          <a:xfrm>
            <a:off x="661342" y="3587158"/>
            <a:ext cx="11227477" cy="823637"/>
          </a:xfrm>
          <a:prstGeom prst="rect">
            <a:avLst/>
          </a:prstGeom>
        </p:spPr>
      </p:pic>
      <p:sp>
        <p:nvSpPr>
          <p:cNvPr id="3" name="TextBox 1030"/>
          <p:cNvSpPr txBox="1"/>
          <p:nvPr/>
        </p:nvSpPr>
        <p:spPr>
          <a:xfrm>
            <a:off x="1322419" y="643015"/>
            <a:ext cx="8326930"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Distribution</a:t>
            </a:r>
            <a:r>
              <a:rPr lang="en-US" altLang="zh-CN" sz="6258" spc="-36">
                <a:solidFill>
                  <a:srgbClr val="4370C3"/>
                </a:solidFill>
                <a:latin typeface="Calibri"/>
                <a:ea typeface="Calibri"/>
              </a:rPr>
              <a:t>-</a:t>
            </a:r>
            <a:r>
              <a:rPr lang="en-US" altLang="zh-CN" sz="6258" spc="-50">
                <a:solidFill>
                  <a:srgbClr val="4370C3"/>
                </a:solidFill>
                <a:latin typeface="Calibri"/>
                <a:ea typeface="Calibri"/>
              </a:rPr>
              <a:t>Free</a:t>
            </a:r>
            <a:r>
              <a:rPr lang="en-US" altLang="zh-CN" sz="6258" spc="-50">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1031" name="TextBox 1031"/>
          <p:cNvSpPr txBox="1"/>
          <p:nvPr/>
        </p:nvSpPr>
        <p:spPr>
          <a:xfrm>
            <a:off x="3420527" y="5671971"/>
            <a:ext cx="299365"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2</a:t>
            </a:r>
          </a:p>
        </p:txBody>
      </p:sp>
      <p:sp>
        <p:nvSpPr>
          <p:cNvPr id="1032" name="TextBox 1032"/>
          <p:cNvSpPr txBox="1"/>
          <p:nvPr/>
        </p:nvSpPr>
        <p:spPr>
          <a:xfrm>
            <a:off x="12849368" y="4877631"/>
            <a:ext cx="299147"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2</a:t>
            </a:r>
          </a:p>
        </p:txBody>
      </p:sp>
      <p:sp>
        <p:nvSpPr>
          <p:cNvPr id="1033" name="TextBox 1033"/>
          <p:cNvSpPr txBox="1"/>
          <p:nvPr/>
        </p:nvSpPr>
        <p:spPr>
          <a:xfrm>
            <a:off x="13391235" y="5653115"/>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2</a:t>
            </a:r>
          </a:p>
        </p:txBody>
      </p:sp>
      <p:sp>
        <p:nvSpPr>
          <p:cNvPr id="1034" name="TextBox 1034"/>
          <p:cNvSpPr txBox="1"/>
          <p:nvPr/>
        </p:nvSpPr>
        <p:spPr>
          <a:xfrm>
            <a:off x="14149849" y="4243827"/>
            <a:ext cx="515893" cy="1377813"/>
          </a:xfrm>
          <a:prstGeom prst="rect">
            <a:avLst/>
          </a:prstGeom>
          <a:noFill/>
        </p:spPr>
        <p:txBody>
          <a:bodyPr wrap="square" lIns="0" tIns="0" rIns="0" bIns="0" rtlCol="0">
            <a:spAutoFit/>
          </a:bodyPr>
          <a:lstStyle/>
          <a:p>
            <a:pPr indent="216743"/>
            <a:r>
              <a:rPr lang="en-US" altLang="zh-CN" sz="2560" spc="-7">
                <a:solidFill>
                  <a:srgbClr val="000000"/>
                </a:solidFill>
                <a:latin typeface="Calibri"/>
                <a:ea typeface="Calibri"/>
              </a:rPr>
              <a:t>h</a:t>
            </a:r>
            <a:r>
              <a:rPr lang="en-US" altLang="zh-CN" sz="1707" spc="-7">
                <a:solidFill>
                  <a:srgbClr val="000000"/>
                </a:solidFill>
                <a:latin typeface="Calibri"/>
                <a:ea typeface="Calibri"/>
              </a:rPr>
              <a:t>3</a:t>
            </a:r>
          </a:p>
          <a:p>
            <a:pPr>
              <a:lnSpc>
                <a:spcPts val="1422"/>
              </a:lnSpc>
            </a:pPr>
            <a:endParaRPr lang="en-US" sz="2560"/>
          </a:p>
          <a:p>
            <a:pPr>
              <a:lnSpc>
                <a:spcPts val="1422"/>
              </a:lnSpc>
            </a:pPr>
            <a:endParaRPr lang="en-US" sz="2560"/>
          </a:p>
          <a:p>
            <a:pPr>
              <a:lnSpc>
                <a:spcPts val="1762"/>
              </a:lnSpc>
            </a:pPr>
            <a:endParaRPr lang="en-US" sz="2560"/>
          </a:p>
          <a:p>
            <a:r>
              <a:rPr lang="en-US" altLang="zh-CN" sz="2560" spc="-7">
                <a:solidFill>
                  <a:srgbClr val="000000"/>
                </a:solidFill>
                <a:latin typeface="Calibri"/>
                <a:ea typeface="Calibri"/>
              </a:rPr>
              <a:t>x</a:t>
            </a:r>
            <a:r>
              <a:rPr lang="en-US" altLang="zh-CN" sz="1707" spc="-7">
                <a:solidFill>
                  <a:srgbClr val="000000"/>
                </a:solidFill>
                <a:latin typeface="Calibri"/>
                <a:ea typeface="Calibri"/>
              </a:rPr>
              <a:t>3</a:t>
            </a:r>
          </a:p>
        </p:txBody>
      </p:sp>
      <p:sp>
        <p:nvSpPr>
          <p:cNvPr id="1035" name="TextBox 1035"/>
          <p:cNvSpPr txBox="1"/>
          <p:nvPr/>
        </p:nvSpPr>
        <p:spPr>
          <a:xfrm>
            <a:off x="15017375" y="5311559"/>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4</a:t>
            </a:r>
          </a:p>
        </p:txBody>
      </p:sp>
      <p:sp>
        <p:nvSpPr>
          <p:cNvPr id="1036" name="TextBox 1036"/>
          <p:cNvSpPr txBox="1"/>
          <p:nvPr/>
        </p:nvSpPr>
        <p:spPr>
          <a:xfrm>
            <a:off x="15884362" y="4786129"/>
            <a:ext cx="299149"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4</a:t>
            </a:r>
          </a:p>
        </p:txBody>
      </p:sp>
      <p:sp>
        <p:nvSpPr>
          <p:cNvPr id="1037" name="TextBox 1037"/>
          <p:cNvSpPr txBox="1"/>
          <p:nvPr/>
        </p:nvSpPr>
        <p:spPr>
          <a:xfrm>
            <a:off x="3312154" y="6076130"/>
            <a:ext cx="13684376" cy="835165"/>
          </a:xfrm>
          <a:prstGeom prst="rect">
            <a:avLst/>
          </a:prstGeom>
          <a:noFill/>
        </p:spPr>
        <p:txBody>
          <a:bodyPr wrap="square" lIns="0" tIns="0" rIns="0" bIns="0" rtlCol="0">
            <a:spAutoFit/>
          </a:bodyPr>
          <a:lstStyle/>
          <a:p>
            <a:pPr>
              <a:lnSpc>
                <a:spcPct val="212083"/>
              </a:lnSpc>
              <a:tabLst>
                <a:tab pos="1192088" algn="l"/>
                <a:tab pos="1842316" algn="l"/>
                <a:tab pos="8995207" algn="l"/>
                <a:tab pos="9970552" algn="l"/>
                <a:tab pos="11054269" algn="l"/>
                <a:tab pos="12138525" algn="l"/>
                <a:tab pos="13222242" algn="l"/>
              </a:tabLst>
            </a:pPr>
            <a:r>
              <a:rPr lang="en-US" altLang="zh-CN" sz="2560">
                <a:solidFill>
                  <a:srgbClr val="000000"/>
                </a:solidFill>
                <a:latin typeface="Calibri"/>
                <a:ea typeface="Calibri"/>
              </a:rPr>
              <a:t>x</a:t>
            </a:r>
            <a:r>
              <a:rPr lang="en-US" altLang="zh-CN" sz="1707">
                <a:solidFill>
                  <a:srgbClr val="000000"/>
                </a:solidFill>
                <a:latin typeface="Calibri"/>
                <a:ea typeface="Calibri"/>
              </a:rPr>
              <a:t>1	</a:t>
            </a:r>
            <a:r>
              <a:rPr lang="en-US" altLang="zh-CN" sz="2560">
                <a:solidFill>
                  <a:srgbClr val="000000"/>
                </a:solidFill>
                <a:latin typeface="Calibri"/>
                <a:ea typeface="Calibri"/>
              </a:rPr>
              <a:t>x</a:t>
            </a:r>
            <a:r>
              <a:rPr lang="en-US" altLang="zh-CN" sz="1707">
                <a:solidFill>
                  <a:srgbClr val="000000"/>
                </a:solidFill>
                <a:latin typeface="Calibri"/>
                <a:ea typeface="Calibri"/>
              </a:rPr>
              <a:t>2	</a:t>
            </a:r>
            <a:r>
              <a:rPr lang="en-US" altLang="zh-CN" sz="2560">
                <a:solidFill>
                  <a:srgbClr val="000000"/>
                </a:solidFill>
                <a:latin typeface="Calibri"/>
                <a:ea typeface="Calibri"/>
              </a:rPr>
              <a:t>h</a:t>
            </a:r>
            <a:r>
              <a:rPr lang="en-US" altLang="zh-CN" sz="1707">
                <a:solidFill>
                  <a:srgbClr val="000000"/>
                </a:solidFill>
                <a:latin typeface="Calibri"/>
                <a:ea typeface="Calibri"/>
              </a:rPr>
              <a:t>3	</a:t>
            </a:r>
            <a:r>
              <a:rPr lang="en-US" altLang="zh-CN" sz="2560">
                <a:solidFill>
                  <a:srgbClr val="000000"/>
                </a:solidFill>
                <a:latin typeface="Calibri"/>
                <a:ea typeface="Calibri"/>
              </a:rPr>
              <a:t>h</a:t>
            </a:r>
            <a:r>
              <a:rPr lang="en-US" altLang="zh-CN" sz="1707">
                <a:solidFill>
                  <a:srgbClr val="000000"/>
                </a:solidFill>
                <a:latin typeface="Calibri"/>
                <a:ea typeface="Calibri"/>
              </a:rPr>
              <a:t>1	</a:t>
            </a:r>
            <a:r>
              <a:rPr lang="en-US" altLang="zh-CN" sz="2560">
                <a:solidFill>
                  <a:srgbClr val="000000"/>
                </a:solidFill>
                <a:latin typeface="Calibri"/>
                <a:ea typeface="Calibri"/>
              </a:rPr>
              <a:t>x</a:t>
            </a:r>
            <a:r>
              <a:rPr lang="en-US" altLang="zh-CN" sz="1707">
                <a:solidFill>
                  <a:srgbClr val="000000"/>
                </a:solidFill>
                <a:latin typeface="Calibri"/>
                <a:ea typeface="Calibri"/>
              </a:rPr>
              <a:t>1	</a:t>
            </a:r>
            <a:r>
              <a:rPr lang="en-US" altLang="zh-CN" sz="2560">
                <a:solidFill>
                  <a:srgbClr val="000000"/>
                </a:solidFill>
                <a:latin typeface="Calibri"/>
                <a:ea typeface="Calibri"/>
              </a:rPr>
              <a:t>h</a:t>
            </a:r>
            <a:r>
              <a:rPr lang="en-US" altLang="zh-CN" sz="1707">
                <a:solidFill>
                  <a:srgbClr val="000000"/>
                </a:solidFill>
                <a:latin typeface="Calibri"/>
                <a:ea typeface="Calibri"/>
              </a:rPr>
              <a:t>0	</a:t>
            </a:r>
            <a:r>
              <a:rPr lang="en-US" altLang="zh-CN" sz="2560">
                <a:solidFill>
                  <a:srgbClr val="000000"/>
                </a:solidFill>
                <a:latin typeface="Calibri"/>
                <a:ea typeface="Calibri"/>
              </a:rPr>
              <a:t>x</a:t>
            </a:r>
            <a:r>
              <a:rPr lang="en-US" altLang="zh-CN" sz="1707">
                <a:solidFill>
                  <a:srgbClr val="000000"/>
                </a:solidFill>
                <a:latin typeface="Calibri"/>
                <a:ea typeface="Calibri"/>
              </a:rPr>
              <a:t>5	</a:t>
            </a:r>
            <a:r>
              <a:rPr lang="en-US" altLang="zh-CN" sz="2560" spc="-28">
                <a:solidFill>
                  <a:srgbClr val="000000"/>
                </a:solidFill>
                <a:latin typeface="Calibri"/>
                <a:ea typeface="Calibri"/>
              </a:rPr>
              <a:t>h</a:t>
            </a:r>
            <a:r>
              <a:rPr lang="en-US" altLang="zh-CN" sz="1707" spc="-28">
                <a:solidFill>
                  <a:srgbClr val="000000"/>
                </a:solidFill>
                <a:latin typeface="Calibri"/>
                <a:ea typeface="Calibri"/>
              </a:rPr>
              <a:t>5</a:t>
            </a:r>
          </a:p>
        </p:txBody>
      </p:sp>
      <p:sp>
        <p:nvSpPr>
          <p:cNvPr id="1038" name="TextBox 1038"/>
          <p:cNvSpPr txBox="1"/>
          <p:nvPr/>
        </p:nvSpPr>
        <p:spPr>
          <a:xfrm>
            <a:off x="1794493" y="6956664"/>
            <a:ext cx="515965" cy="1929246"/>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1</a:t>
            </a:r>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892"/>
              </a:lnSpc>
            </a:pPr>
            <a:endParaRPr lang="en-US" sz="2560"/>
          </a:p>
          <a:p>
            <a:pPr indent="216814"/>
            <a:r>
              <a:rPr lang="en-US" altLang="zh-CN" sz="2560" spc="-7">
                <a:solidFill>
                  <a:srgbClr val="000000"/>
                </a:solidFill>
                <a:latin typeface="Calibri"/>
                <a:ea typeface="Calibri"/>
              </a:rPr>
              <a:t>h</a:t>
            </a:r>
            <a:r>
              <a:rPr lang="en-US" altLang="zh-CN" sz="1707" spc="-7">
                <a:solidFill>
                  <a:srgbClr val="000000"/>
                </a:solidFill>
                <a:latin typeface="Calibri"/>
                <a:ea typeface="Calibri"/>
              </a:rPr>
              <a:t>0</a:t>
            </a:r>
          </a:p>
        </p:txBody>
      </p:sp>
      <p:sp>
        <p:nvSpPr>
          <p:cNvPr id="1039" name="TextBox 1039"/>
          <p:cNvSpPr txBox="1"/>
          <p:nvPr/>
        </p:nvSpPr>
        <p:spPr>
          <a:xfrm>
            <a:off x="2878298" y="8056853"/>
            <a:ext cx="268801"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6</a:t>
            </a:r>
          </a:p>
        </p:txBody>
      </p:sp>
      <p:sp>
        <p:nvSpPr>
          <p:cNvPr id="1040" name="TextBox 1040"/>
          <p:cNvSpPr txBox="1"/>
          <p:nvPr/>
        </p:nvSpPr>
        <p:spPr>
          <a:xfrm>
            <a:off x="3637273" y="8257073"/>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5</a:t>
            </a:r>
          </a:p>
        </p:txBody>
      </p:sp>
      <p:sp>
        <p:nvSpPr>
          <p:cNvPr id="1041" name="TextBox 1041"/>
          <p:cNvSpPr txBox="1"/>
          <p:nvPr/>
        </p:nvSpPr>
        <p:spPr>
          <a:xfrm>
            <a:off x="4612633" y="7931953"/>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4</a:t>
            </a:r>
          </a:p>
        </p:txBody>
      </p:sp>
      <p:sp>
        <p:nvSpPr>
          <p:cNvPr id="1042" name="TextBox 1042"/>
          <p:cNvSpPr txBox="1"/>
          <p:nvPr/>
        </p:nvSpPr>
        <p:spPr>
          <a:xfrm>
            <a:off x="4937752" y="7298222"/>
            <a:ext cx="299366" cy="1685590"/>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3</a:t>
            </a:r>
          </a:p>
          <a:p>
            <a:pPr>
              <a:lnSpc>
                <a:spcPts val="1422"/>
              </a:lnSpc>
            </a:pPr>
            <a:endParaRPr lang="en-US" sz="2560"/>
          </a:p>
          <a:p>
            <a:pPr>
              <a:lnSpc>
                <a:spcPts val="1422"/>
              </a:lnSpc>
            </a:pPr>
            <a:endParaRPr lang="en-US" sz="2560"/>
          </a:p>
          <a:p>
            <a:pPr>
              <a:lnSpc>
                <a:spcPts val="1422"/>
              </a:lnSpc>
            </a:pPr>
            <a:endParaRPr lang="en-US" sz="2560"/>
          </a:p>
          <a:p>
            <a:pPr>
              <a:lnSpc>
                <a:spcPts val="2766"/>
              </a:lnSpc>
            </a:pPr>
            <a:endParaRPr lang="en-US" sz="2560"/>
          </a:p>
          <a:p>
            <a:r>
              <a:rPr lang="en-US" altLang="zh-CN" sz="2560" spc="-7">
                <a:solidFill>
                  <a:srgbClr val="000000"/>
                </a:solidFill>
                <a:latin typeface="Calibri"/>
                <a:ea typeface="Calibri"/>
              </a:rPr>
              <a:t>h</a:t>
            </a:r>
            <a:r>
              <a:rPr lang="en-US" altLang="zh-CN" sz="1707" spc="-7">
                <a:solidFill>
                  <a:srgbClr val="000000"/>
                </a:solidFill>
                <a:latin typeface="Calibri"/>
                <a:ea typeface="Calibri"/>
              </a:rPr>
              <a:t>5</a:t>
            </a:r>
          </a:p>
        </p:txBody>
      </p:sp>
      <p:sp>
        <p:nvSpPr>
          <p:cNvPr id="1043" name="TextBox 1043"/>
          <p:cNvSpPr txBox="1"/>
          <p:nvPr/>
        </p:nvSpPr>
        <p:spPr>
          <a:xfrm>
            <a:off x="5587993" y="7606904"/>
            <a:ext cx="29914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4</a:t>
            </a:r>
          </a:p>
        </p:txBody>
      </p:sp>
      <p:sp>
        <p:nvSpPr>
          <p:cNvPr id="1044" name="TextBox 1044"/>
          <p:cNvSpPr txBox="1"/>
          <p:nvPr/>
        </p:nvSpPr>
        <p:spPr>
          <a:xfrm>
            <a:off x="12849369" y="7820979"/>
            <a:ext cx="29914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8</a:t>
            </a:r>
          </a:p>
        </p:txBody>
      </p:sp>
      <p:sp>
        <p:nvSpPr>
          <p:cNvPr id="1045" name="TextBox 1045"/>
          <p:cNvSpPr txBox="1"/>
          <p:nvPr/>
        </p:nvSpPr>
        <p:spPr>
          <a:xfrm>
            <a:off x="13824728" y="7170703"/>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8</a:t>
            </a:r>
          </a:p>
        </p:txBody>
      </p:sp>
      <p:sp>
        <p:nvSpPr>
          <p:cNvPr id="1046" name="TextBox 1046"/>
          <p:cNvSpPr txBox="1"/>
          <p:nvPr/>
        </p:nvSpPr>
        <p:spPr>
          <a:xfrm>
            <a:off x="14366594" y="7371011"/>
            <a:ext cx="485550" cy="1493229"/>
          </a:xfrm>
          <a:prstGeom prst="rect">
            <a:avLst/>
          </a:prstGeom>
          <a:noFill/>
        </p:spPr>
        <p:txBody>
          <a:bodyPr wrap="square" lIns="0" tIns="0" rIns="0" bIns="0" rtlCol="0">
            <a:spAutoFit/>
          </a:bodyPr>
          <a:lstStyle/>
          <a:p>
            <a:pPr indent="216743"/>
            <a:r>
              <a:rPr lang="en-US" altLang="zh-CN" sz="2560" spc="-7">
                <a:solidFill>
                  <a:srgbClr val="000000"/>
                </a:solidFill>
                <a:latin typeface="Calibri"/>
                <a:ea typeface="Calibri"/>
              </a:rPr>
              <a:t>x</a:t>
            </a:r>
            <a:r>
              <a:rPr lang="en-US" altLang="zh-CN" sz="1707" spc="-7">
                <a:solidFill>
                  <a:srgbClr val="000000"/>
                </a:solidFill>
                <a:latin typeface="Calibri"/>
                <a:ea typeface="Calibri"/>
              </a:rPr>
              <a:t>7</a:t>
            </a:r>
          </a:p>
          <a:p>
            <a:pPr>
              <a:lnSpc>
                <a:spcPts val="1422"/>
              </a:lnSpc>
            </a:pPr>
            <a:endParaRPr lang="en-US" sz="2560"/>
          </a:p>
          <a:p>
            <a:pPr>
              <a:lnSpc>
                <a:spcPts val="1422"/>
              </a:lnSpc>
            </a:pPr>
            <a:endParaRPr lang="en-US" sz="2560"/>
          </a:p>
          <a:p>
            <a:pPr>
              <a:lnSpc>
                <a:spcPts val="2743"/>
              </a:lnSpc>
            </a:pPr>
            <a:endParaRPr lang="en-US" sz="2560"/>
          </a:p>
          <a:p>
            <a:r>
              <a:rPr lang="en-US" altLang="zh-CN" sz="2560" spc="-7">
                <a:solidFill>
                  <a:srgbClr val="000000"/>
                </a:solidFill>
                <a:latin typeface="Calibri"/>
                <a:ea typeface="Calibri"/>
              </a:rPr>
              <a:t>h</a:t>
            </a:r>
            <a:r>
              <a:rPr lang="en-US" altLang="zh-CN" sz="1707" spc="-7">
                <a:solidFill>
                  <a:srgbClr val="000000"/>
                </a:solidFill>
                <a:latin typeface="Calibri"/>
                <a:ea typeface="Calibri"/>
              </a:rPr>
              <a:t>7</a:t>
            </a:r>
          </a:p>
        </p:txBody>
      </p:sp>
      <p:sp>
        <p:nvSpPr>
          <p:cNvPr id="1047" name="TextBox 1047"/>
          <p:cNvSpPr txBox="1"/>
          <p:nvPr/>
        </p:nvSpPr>
        <p:spPr>
          <a:xfrm>
            <a:off x="15342495" y="6953956"/>
            <a:ext cx="43136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6</a:t>
            </a:r>
          </a:p>
        </p:txBody>
      </p:sp>
      <p:sp>
        <p:nvSpPr>
          <p:cNvPr id="1048" name="TextBox 1048"/>
          <p:cNvSpPr txBox="1"/>
          <p:nvPr/>
        </p:nvSpPr>
        <p:spPr>
          <a:xfrm>
            <a:off x="15992736" y="7820979"/>
            <a:ext cx="299149"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6</a:t>
            </a:r>
          </a:p>
        </p:txBody>
      </p:sp>
      <p:sp>
        <p:nvSpPr>
          <p:cNvPr id="1049" name="TextBox 1049"/>
          <p:cNvSpPr txBox="1"/>
          <p:nvPr/>
        </p:nvSpPr>
        <p:spPr>
          <a:xfrm>
            <a:off x="3420527" y="9032592"/>
            <a:ext cx="46170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6</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94</a:t>
            </a:fld>
            <a:endParaRPr lang="en-US"/>
          </a:p>
        </p:txBody>
      </p:sp>
    </p:spTree>
    <p:extLst>
      <p:ext uri="{BB962C8B-B14F-4D97-AF65-F5344CB8AC3E}">
        <p14:creationId xmlns:p14="http://schemas.microsoft.com/office/powerpoint/2010/main" val="38484438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1" name="Picture 1051"/>
          <p:cNvPicPr>
            <a:picLocks noChangeAspect="1"/>
          </p:cNvPicPr>
          <p:nvPr/>
        </p:nvPicPr>
        <p:blipFill>
          <a:blip r:embed="rId2"/>
          <a:stretch>
            <a:fillRect/>
          </a:stretch>
        </p:blipFill>
        <p:spPr>
          <a:xfrm>
            <a:off x="14554804" y="823638"/>
            <a:ext cx="2622633" cy="303445"/>
          </a:xfrm>
          <a:prstGeom prst="rect">
            <a:avLst/>
          </a:prstGeom>
        </p:spPr>
      </p:pic>
      <p:sp>
        <p:nvSpPr>
          <p:cNvPr id="2" name="Freeform 1051"/>
          <p:cNvSpPr/>
          <p:nvPr/>
        </p:nvSpPr>
        <p:spPr>
          <a:xfrm>
            <a:off x="14224264"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52" name="Freeform 1052"/>
          <p:cNvSpPr/>
          <p:nvPr/>
        </p:nvSpPr>
        <p:spPr>
          <a:xfrm>
            <a:off x="12165171" y="6258560"/>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53" name="Freeform 1053"/>
          <p:cNvSpPr/>
          <p:nvPr/>
        </p:nvSpPr>
        <p:spPr>
          <a:xfrm>
            <a:off x="16391731"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086"/>
                  <a:pt x="302514" y="392430"/>
                  <a:pt x="197357" y="392430"/>
                </a:cubicBezTo>
                <a:cubicBezTo>
                  <a:pt x="92201" y="392430"/>
                  <a:pt x="6857" y="307086"/>
                  <a:pt x="6857" y="201930"/>
                </a:cubicBezTo>
                <a:lnTo>
                  <a:pt x="6857" y="201930"/>
                </a:lnTo>
                <a:close/>
              </a:path>
            </a:pathLst>
          </a:custGeom>
          <a:solidFill>
            <a:srgbClr val="0000C3">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54" name="Freeform 1054"/>
          <p:cNvSpPr/>
          <p:nvPr/>
        </p:nvSpPr>
        <p:spPr>
          <a:xfrm>
            <a:off x="14224264" y="409109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55" name="Freeform 1055"/>
          <p:cNvSpPr/>
          <p:nvPr/>
        </p:nvSpPr>
        <p:spPr>
          <a:xfrm>
            <a:off x="12707038" y="474133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C3">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56" name="Freeform 1056"/>
          <p:cNvSpPr/>
          <p:nvPr/>
        </p:nvSpPr>
        <p:spPr>
          <a:xfrm>
            <a:off x="15741491" y="4632960"/>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4" y="11429"/>
                  <a:pt x="387857" y="96773"/>
                  <a:pt x="387857" y="201929"/>
                </a:cubicBezTo>
                <a:cubicBezTo>
                  <a:pt x="387857" y="307085"/>
                  <a:pt x="302514" y="392429"/>
                  <a:pt x="197357" y="392429"/>
                </a:cubicBezTo>
                <a:cubicBezTo>
                  <a:pt x="92201" y="392429"/>
                  <a:pt x="6857" y="307085"/>
                  <a:pt x="6857" y="201929"/>
                </a:cubicBezTo>
                <a:lnTo>
                  <a:pt x="6857" y="20192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57" name="Freeform 1057"/>
          <p:cNvSpPr/>
          <p:nvPr/>
        </p:nvSpPr>
        <p:spPr>
          <a:xfrm>
            <a:off x="14495198" y="4632960"/>
            <a:ext cx="63218" cy="1526258"/>
          </a:xfrm>
          <a:custGeom>
            <a:avLst/>
            <a:gdLst>
              <a:gd name="connsiteX0" fmla="*/ 6857 w 44450"/>
              <a:gd name="connsiteY0" fmla="*/ 1078230 h 1073150"/>
              <a:gd name="connsiteX1" fmla="*/ 44957 w 44450"/>
              <a:gd name="connsiteY1" fmla="*/ 11430 h 1073150"/>
            </a:gdLst>
            <a:ahLst/>
            <a:cxnLst>
              <a:cxn ang="0">
                <a:pos x="connsiteX0" y="connsiteY0"/>
              </a:cxn>
              <a:cxn ang="0">
                <a:pos x="connsiteX1" y="connsiteY1"/>
              </a:cxn>
            </a:cxnLst>
            <a:rect l="l" t="t" r="r" b="b"/>
            <a:pathLst>
              <a:path w="44450" h="1073150">
                <a:moveTo>
                  <a:pt x="6857" y="1078230"/>
                </a:moveTo>
                <a:lnTo>
                  <a:pt x="449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58" name="Freeform 1058"/>
          <p:cNvSpPr/>
          <p:nvPr/>
        </p:nvSpPr>
        <p:spPr>
          <a:xfrm>
            <a:off x="14675820" y="5102578"/>
            <a:ext cx="1146951" cy="1128889"/>
          </a:xfrm>
          <a:custGeom>
            <a:avLst/>
            <a:gdLst>
              <a:gd name="connsiteX0" fmla="*/ 15494 w 806450"/>
              <a:gd name="connsiteY0" fmla="*/ 804798 h 793750"/>
              <a:gd name="connsiteX1" fmla="*/ 812927 w 806450"/>
              <a:gd name="connsiteY1" fmla="*/ 7365 h 793750"/>
            </a:gdLst>
            <a:ahLst/>
            <a:cxnLst>
              <a:cxn ang="0">
                <a:pos x="connsiteX0" y="connsiteY0"/>
              </a:cxn>
              <a:cxn ang="0">
                <a:pos x="connsiteX1" y="connsiteY1"/>
              </a:cxn>
            </a:cxnLst>
            <a:rect l="l" t="t" r="r" b="b"/>
            <a:pathLst>
              <a:path w="806450" h="793750">
                <a:moveTo>
                  <a:pt x="15494" y="804798"/>
                </a:moveTo>
                <a:lnTo>
                  <a:pt x="812927"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59" name="Freeform 1059"/>
          <p:cNvSpPr/>
          <p:nvPr/>
        </p:nvSpPr>
        <p:spPr>
          <a:xfrm>
            <a:off x="13158593" y="5210951"/>
            <a:ext cx="1146951" cy="1020516"/>
          </a:xfrm>
          <a:custGeom>
            <a:avLst/>
            <a:gdLst>
              <a:gd name="connsiteX0" fmla="*/ 812927 w 806450"/>
              <a:gd name="connsiteY0" fmla="*/ 728598 h 717550"/>
              <a:gd name="connsiteX1" fmla="*/ 15494 w 806450"/>
              <a:gd name="connsiteY1" fmla="*/ 7365 h 717550"/>
            </a:gdLst>
            <a:ahLst/>
            <a:cxnLst>
              <a:cxn ang="0">
                <a:pos x="connsiteX0" y="connsiteY0"/>
              </a:cxn>
              <a:cxn ang="0">
                <a:pos x="connsiteX1" y="connsiteY1"/>
              </a:cxn>
            </a:cxnLst>
            <a:rect l="l" t="t" r="r" b="b"/>
            <a:pathLst>
              <a:path w="806450" h="717550">
                <a:moveTo>
                  <a:pt x="812927" y="728598"/>
                </a:moveTo>
                <a:lnTo>
                  <a:pt x="15494"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0" name="Freeform 1060"/>
          <p:cNvSpPr/>
          <p:nvPr/>
        </p:nvSpPr>
        <p:spPr>
          <a:xfrm>
            <a:off x="14766131" y="6421120"/>
            <a:ext cx="1634631" cy="9031"/>
          </a:xfrm>
          <a:custGeom>
            <a:avLst/>
            <a:gdLst>
              <a:gd name="connsiteX0" fmla="*/ 6857 w 1149350"/>
              <a:gd name="connsiteY0" fmla="*/ 11430 h 6350"/>
              <a:gd name="connsiteX1" fmla="*/ 1149857 w 1149350"/>
              <a:gd name="connsiteY1" fmla="*/ 11430 h 6350"/>
            </a:gdLst>
            <a:ahLst/>
            <a:cxnLst>
              <a:cxn ang="0">
                <a:pos x="connsiteX0" y="connsiteY0"/>
              </a:cxn>
              <a:cxn ang="0">
                <a:pos x="connsiteX1" y="connsiteY1"/>
              </a:cxn>
            </a:cxnLst>
            <a:rect l="l" t="t" r="r" b="b"/>
            <a:pathLst>
              <a:path w="1149350" h="6350">
                <a:moveTo>
                  <a:pt x="6857" y="11430"/>
                </a:moveTo>
                <a:lnTo>
                  <a:pt x="11498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1" name="Freeform 1061"/>
          <p:cNvSpPr/>
          <p:nvPr/>
        </p:nvSpPr>
        <p:spPr>
          <a:xfrm>
            <a:off x="12707038" y="6421120"/>
            <a:ext cx="1526258" cy="117404"/>
          </a:xfrm>
          <a:custGeom>
            <a:avLst/>
            <a:gdLst>
              <a:gd name="connsiteX0" fmla="*/ 1073657 w 1073150"/>
              <a:gd name="connsiteY0" fmla="*/ 11430 h 82550"/>
              <a:gd name="connsiteX1" fmla="*/ 6857 w 1073150"/>
              <a:gd name="connsiteY1" fmla="*/ 87630 h 82550"/>
            </a:gdLst>
            <a:ahLst/>
            <a:cxnLst>
              <a:cxn ang="0">
                <a:pos x="connsiteX0" y="connsiteY0"/>
              </a:cxn>
              <a:cxn ang="0">
                <a:pos x="connsiteX1" y="connsiteY1"/>
              </a:cxn>
            </a:cxnLst>
            <a:rect l="l" t="t" r="r" b="b"/>
            <a:pathLst>
              <a:path w="1073150" h="82550">
                <a:moveTo>
                  <a:pt x="1073657" y="11430"/>
                </a:moveTo>
                <a:lnTo>
                  <a:pt x="6857" y="876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2" name="Freeform 1062"/>
          <p:cNvSpPr/>
          <p:nvPr/>
        </p:nvSpPr>
        <p:spPr>
          <a:xfrm>
            <a:off x="14224264" y="831765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23"/>
                  <a:pt x="92201" y="11430"/>
                  <a:pt x="197357" y="11430"/>
                </a:cubicBezTo>
                <a:cubicBezTo>
                  <a:pt x="302513" y="11430"/>
                  <a:pt x="387857" y="96723"/>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3" name="Freeform 1063"/>
          <p:cNvSpPr/>
          <p:nvPr/>
        </p:nvSpPr>
        <p:spPr>
          <a:xfrm>
            <a:off x="15849864"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137"/>
                  <a:pt x="302514"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4" name="Freeform 1064"/>
          <p:cNvSpPr/>
          <p:nvPr/>
        </p:nvSpPr>
        <p:spPr>
          <a:xfrm>
            <a:off x="12707038"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5" name="Freeform 1065"/>
          <p:cNvSpPr/>
          <p:nvPr/>
        </p:nvSpPr>
        <p:spPr>
          <a:xfrm>
            <a:off x="13158593" y="6619804"/>
            <a:ext cx="1146951" cy="1128889"/>
          </a:xfrm>
          <a:custGeom>
            <a:avLst/>
            <a:gdLst>
              <a:gd name="connsiteX0" fmla="*/ 812927 w 806450"/>
              <a:gd name="connsiteY0" fmla="*/ 7366 h 793750"/>
              <a:gd name="connsiteX1" fmla="*/ 15494 w 806450"/>
              <a:gd name="connsiteY1" fmla="*/ 804798 h 793750"/>
            </a:gdLst>
            <a:ahLst/>
            <a:cxnLst>
              <a:cxn ang="0">
                <a:pos x="connsiteX0" y="connsiteY0"/>
              </a:cxn>
              <a:cxn ang="0">
                <a:pos x="connsiteX1" y="connsiteY1"/>
              </a:cxn>
            </a:cxnLst>
            <a:rect l="l" t="t" r="r" b="b"/>
            <a:pathLst>
              <a:path w="806450" h="793750">
                <a:moveTo>
                  <a:pt x="812927" y="7366"/>
                </a:moveTo>
                <a:lnTo>
                  <a:pt x="15494"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6" name="Freeform 1066"/>
          <p:cNvSpPr/>
          <p:nvPr/>
        </p:nvSpPr>
        <p:spPr>
          <a:xfrm>
            <a:off x="14495198" y="6692053"/>
            <a:ext cx="9031" cy="1634631"/>
          </a:xfrm>
          <a:custGeom>
            <a:avLst/>
            <a:gdLst>
              <a:gd name="connsiteX0" fmla="*/ 6857 w 6350"/>
              <a:gd name="connsiteY0" fmla="*/ 11430 h 1149350"/>
              <a:gd name="connsiteX1" fmla="*/ 6857 w 6350"/>
              <a:gd name="connsiteY1" fmla="*/ 1154430 h 1149350"/>
            </a:gdLst>
            <a:ahLst/>
            <a:cxnLst>
              <a:cxn ang="0">
                <a:pos x="connsiteX0" y="connsiteY0"/>
              </a:cxn>
              <a:cxn ang="0">
                <a:pos x="connsiteX1" y="connsiteY1"/>
              </a:cxn>
            </a:cxnLst>
            <a:rect l="l" t="t" r="r" b="b"/>
            <a:pathLst>
              <a:path w="6350" h="1149350">
                <a:moveTo>
                  <a:pt x="6857" y="11430"/>
                </a:moveTo>
                <a:lnTo>
                  <a:pt x="6857" y="1154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7" name="Freeform 1067"/>
          <p:cNvSpPr/>
          <p:nvPr/>
        </p:nvSpPr>
        <p:spPr>
          <a:xfrm>
            <a:off x="14675820" y="6619804"/>
            <a:ext cx="1255324" cy="1128889"/>
          </a:xfrm>
          <a:custGeom>
            <a:avLst/>
            <a:gdLst>
              <a:gd name="connsiteX0" fmla="*/ 15494 w 882650"/>
              <a:gd name="connsiteY0" fmla="*/ 7366 h 793750"/>
              <a:gd name="connsiteX1" fmla="*/ 889127 w 882650"/>
              <a:gd name="connsiteY1" fmla="*/ 804798 h 793750"/>
            </a:gdLst>
            <a:ahLst/>
            <a:cxnLst>
              <a:cxn ang="0">
                <a:pos x="connsiteX0" y="connsiteY0"/>
              </a:cxn>
              <a:cxn ang="0">
                <a:pos x="connsiteX1" y="connsiteY1"/>
              </a:cxn>
            </a:cxnLst>
            <a:rect l="l" t="t" r="r" b="b"/>
            <a:pathLst>
              <a:path w="882650" h="793750">
                <a:moveTo>
                  <a:pt x="15494" y="7366"/>
                </a:moveTo>
                <a:lnTo>
                  <a:pt x="889127"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8" name="Freeform 1068"/>
          <p:cNvSpPr/>
          <p:nvPr/>
        </p:nvSpPr>
        <p:spPr>
          <a:xfrm>
            <a:off x="559831" y="6935533"/>
            <a:ext cx="5653835" cy="54546"/>
          </a:xfrm>
          <a:custGeom>
            <a:avLst/>
            <a:gdLst>
              <a:gd name="connsiteX0" fmla="*/ 23368 w 3975353"/>
              <a:gd name="connsiteY0" fmla="*/ 14732 h 38353"/>
              <a:gd name="connsiteX1" fmla="*/ 3985767 w 3975353"/>
              <a:gd name="connsiteY1" fmla="*/ 14732 h 38353"/>
            </a:gdLst>
            <a:ahLst/>
            <a:cxnLst>
              <a:cxn ang="0">
                <a:pos x="connsiteX0" y="connsiteY0"/>
              </a:cxn>
              <a:cxn ang="0">
                <a:pos x="connsiteX1" y="connsiteY1"/>
              </a:cxn>
            </a:cxnLst>
            <a:rect l="l" t="t" r="r" b="b"/>
            <a:pathLst>
              <a:path w="3975353" h="38353">
                <a:moveTo>
                  <a:pt x="23368" y="14732"/>
                </a:moveTo>
                <a:lnTo>
                  <a:pt x="3985767" y="14732"/>
                </a:lnTo>
              </a:path>
            </a:pathLst>
          </a:custGeom>
          <a:ln w="25907">
            <a:solidFill>
              <a:srgbClr val="000000">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69" name="Freeform 1069"/>
          <p:cNvSpPr/>
          <p:nvPr/>
        </p:nvSpPr>
        <p:spPr>
          <a:xfrm>
            <a:off x="1426818" y="6809097"/>
            <a:ext cx="199046" cy="180983"/>
          </a:xfrm>
          <a:custGeom>
            <a:avLst/>
            <a:gdLst>
              <a:gd name="connsiteX0" fmla="*/ 22606 w 139954"/>
              <a:gd name="connsiteY0" fmla="*/ 74675 h 127254"/>
              <a:gd name="connsiteX1" fmla="*/ 82804 w 139954"/>
              <a:gd name="connsiteY1" fmla="*/ 14477 h 127254"/>
              <a:gd name="connsiteX2" fmla="*/ 143002 w 139954"/>
              <a:gd name="connsiteY2" fmla="*/ 74675 h 127254"/>
              <a:gd name="connsiteX3" fmla="*/ 82804 w 139954"/>
              <a:gd name="connsiteY3" fmla="*/ 134873 h 127254"/>
              <a:gd name="connsiteX4" fmla="*/ 22606 w 139954"/>
              <a:gd name="connsiteY4" fmla="*/ 74675 h 127254"/>
              <a:gd name="connsiteX5" fmla="*/ 22606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6" y="74675"/>
                </a:moveTo>
                <a:cubicBezTo>
                  <a:pt x="22606" y="41401"/>
                  <a:pt x="49555" y="14477"/>
                  <a:pt x="82804" y="14477"/>
                </a:cubicBezTo>
                <a:cubicBezTo>
                  <a:pt x="116052" y="14477"/>
                  <a:pt x="143002" y="41401"/>
                  <a:pt x="143002" y="74675"/>
                </a:cubicBezTo>
                <a:cubicBezTo>
                  <a:pt x="143002" y="107950"/>
                  <a:pt x="116052" y="134873"/>
                  <a:pt x="82804" y="134873"/>
                </a:cubicBezTo>
                <a:cubicBezTo>
                  <a:pt x="49555" y="134873"/>
                  <a:pt x="22606" y="107950"/>
                  <a:pt x="22606" y="74675"/>
                </a:cubicBezTo>
                <a:lnTo>
                  <a:pt x="22606" y="74675"/>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0" name="Freeform 1070"/>
          <p:cNvSpPr/>
          <p:nvPr/>
        </p:nvSpPr>
        <p:spPr>
          <a:xfrm>
            <a:off x="1426818" y="6809097"/>
            <a:ext cx="199046" cy="180983"/>
          </a:xfrm>
          <a:custGeom>
            <a:avLst/>
            <a:gdLst>
              <a:gd name="connsiteX0" fmla="*/ 22606 w 139954"/>
              <a:gd name="connsiteY0" fmla="*/ 74675 h 127254"/>
              <a:gd name="connsiteX1" fmla="*/ 82804 w 139954"/>
              <a:gd name="connsiteY1" fmla="*/ 14477 h 127254"/>
              <a:gd name="connsiteX2" fmla="*/ 143002 w 139954"/>
              <a:gd name="connsiteY2" fmla="*/ 74675 h 127254"/>
              <a:gd name="connsiteX3" fmla="*/ 82804 w 139954"/>
              <a:gd name="connsiteY3" fmla="*/ 134873 h 127254"/>
              <a:gd name="connsiteX4" fmla="*/ 22606 w 139954"/>
              <a:gd name="connsiteY4" fmla="*/ 74675 h 127254"/>
              <a:gd name="connsiteX5" fmla="*/ 22606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6" y="74675"/>
                </a:moveTo>
                <a:cubicBezTo>
                  <a:pt x="22606" y="41401"/>
                  <a:pt x="49555" y="14477"/>
                  <a:pt x="82804" y="14477"/>
                </a:cubicBezTo>
                <a:cubicBezTo>
                  <a:pt x="116052" y="14477"/>
                  <a:pt x="143002" y="41401"/>
                  <a:pt x="143002" y="74675"/>
                </a:cubicBezTo>
                <a:cubicBezTo>
                  <a:pt x="143002" y="107950"/>
                  <a:pt x="116052" y="134873"/>
                  <a:pt x="82804" y="134873"/>
                </a:cubicBezTo>
                <a:cubicBezTo>
                  <a:pt x="49555" y="134873"/>
                  <a:pt x="22606" y="107950"/>
                  <a:pt x="22606" y="74675"/>
                </a:cubicBezTo>
                <a:lnTo>
                  <a:pt x="22606" y="7467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1" name="Freeform 1071"/>
          <p:cNvSpPr/>
          <p:nvPr/>
        </p:nvSpPr>
        <p:spPr>
          <a:xfrm>
            <a:off x="1751939" y="6538163"/>
            <a:ext cx="36484" cy="668663"/>
          </a:xfrm>
          <a:custGeom>
            <a:avLst/>
            <a:gdLst>
              <a:gd name="connsiteX0" fmla="*/ 23367 w 25653"/>
              <a:gd name="connsiteY0" fmla="*/ 21335 h 470154"/>
              <a:gd name="connsiteX1" fmla="*/ 23367 w 25653"/>
              <a:gd name="connsiteY1" fmla="*/ 478535 h 470154"/>
            </a:gdLst>
            <a:ahLst/>
            <a:cxnLst>
              <a:cxn ang="0">
                <a:pos x="connsiteX0" y="connsiteY0"/>
              </a:cxn>
              <a:cxn ang="0">
                <a:pos x="connsiteX1" y="connsiteY1"/>
              </a:cxn>
            </a:cxnLst>
            <a:rect l="l" t="t" r="r" b="b"/>
            <a:pathLst>
              <a:path w="25653" h="470154">
                <a:moveTo>
                  <a:pt x="23367" y="21335"/>
                </a:moveTo>
                <a:lnTo>
                  <a:pt x="23367"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2" name="Freeform 1072"/>
          <p:cNvSpPr/>
          <p:nvPr/>
        </p:nvSpPr>
        <p:spPr>
          <a:xfrm>
            <a:off x="668205" y="6538163"/>
            <a:ext cx="36484" cy="668663"/>
          </a:xfrm>
          <a:custGeom>
            <a:avLst/>
            <a:gdLst>
              <a:gd name="connsiteX0" fmla="*/ 23368 w 25653"/>
              <a:gd name="connsiteY0" fmla="*/ 21335 h 470154"/>
              <a:gd name="connsiteX1" fmla="*/ 23368 w 25653"/>
              <a:gd name="connsiteY1" fmla="*/ 478535 h 470154"/>
            </a:gdLst>
            <a:ahLst/>
            <a:cxnLst>
              <a:cxn ang="0">
                <a:pos x="connsiteX0" y="connsiteY0"/>
              </a:cxn>
              <a:cxn ang="0">
                <a:pos x="connsiteX1" y="connsiteY1"/>
              </a:cxn>
            </a:cxnLst>
            <a:rect l="l" t="t" r="r" b="b"/>
            <a:pathLst>
              <a:path w="25653" h="470154">
                <a:moveTo>
                  <a:pt x="23368" y="21335"/>
                </a:moveTo>
                <a:lnTo>
                  <a:pt x="23368"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3" name="Freeform 1073"/>
          <p:cNvSpPr/>
          <p:nvPr/>
        </p:nvSpPr>
        <p:spPr>
          <a:xfrm>
            <a:off x="1318446" y="6538163"/>
            <a:ext cx="36484" cy="668663"/>
          </a:xfrm>
          <a:custGeom>
            <a:avLst/>
            <a:gdLst>
              <a:gd name="connsiteX0" fmla="*/ 23367 w 25653"/>
              <a:gd name="connsiteY0" fmla="*/ 21335 h 470154"/>
              <a:gd name="connsiteX1" fmla="*/ 23367 w 25653"/>
              <a:gd name="connsiteY1" fmla="*/ 478535 h 470154"/>
            </a:gdLst>
            <a:ahLst/>
            <a:cxnLst>
              <a:cxn ang="0">
                <a:pos x="connsiteX0" y="connsiteY0"/>
              </a:cxn>
              <a:cxn ang="0">
                <a:pos x="connsiteX1" y="connsiteY1"/>
              </a:cxn>
            </a:cxnLst>
            <a:rect l="l" t="t" r="r" b="b"/>
            <a:pathLst>
              <a:path w="25653" h="470154">
                <a:moveTo>
                  <a:pt x="23367" y="21335"/>
                </a:moveTo>
                <a:lnTo>
                  <a:pt x="23367"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4" name="Freeform 1074"/>
          <p:cNvSpPr/>
          <p:nvPr/>
        </p:nvSpPr>
        <p:spPr>
          <a:xfrm>
            <a:off x="1318445" y="7188403"/>
            <a:ext cx="451917" cy="542228"/>
          </a:xfrm>
          <a:custGeom>
            <a:avLst/>
            <a:gdLst>
              <a:gd name="connsiteX0" fmla="*/ 327406 w 317754"/>
              <a:gd name="connsiteY0" fmla="*/ 20573 h 381254"/>
              <a:gd name="connsiteX1" fmla="*/ 302006 w 317754"/>
              <a:gd name="connsiteY1" fmla="*/ 201929 h 381254"/>
              <a:gd name="connsiteX2" fmla="*/ 200406 w 317754"/>
              <a:gd name="connsiteY2" fmla="*/ 201929 h 381254"/>
              <a:gd name="connsiteX3" fmla="*/ 175006 w 317754"/>
              <a:gd name="connsiteY3" fmla="*/ 383285 h 381254"/>
              <a:gd name="connsiteX4" fmla="*/ 149606 w 317754"/>
              <a:gd name="connsiteY4" fmla="*/ 201929 h 381254"/>
              <a:gd name="connsiteX5" fmla="*/ 48006 w 317754"/>
              <a:gd name="connsiteY5" fmla="*/ 201929 h 381254"/>
              <a:gd name="connsiteX6" fmla="*/ 22606 w 317754"/>
              <a:gd name="connsiteY6" fmla="*/ 20573 h 38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754" h="381254">
                <a:moveTo>
                  <a:pt x="327406" y="20573"/>
                </a:moveTo>
                <a:cubicBezTo>
                  <a:pt x="327406" y="120777"/>
                  <a:pt x="316039" y="201929"/>
                  <a:pt x="302006" y="201929"/>
                </a:cubicBezTo>
                <a:lnTo>
                  <a:pt x="200406" y="201929"/>
                </a:lnTo>
                <a:cubicBezTo>
                  <a:pt x="186372" y="201929"/>
                  <a:pt x="175006" y="283083"/>
                  <a:pt x="175006" y="383285"/>
                </a:cubicBezTo>
                <a:cubicBezTo>
                  <a:pt x="175006" y="283083"/>
                  <a:pt x="163639" y="201929"/>
                  <a:pt x="149606" y="201929"/>
                </a:cubicBezTo>
                <a:lnTo>
                  <a:pt x="48006" y="201929"/>
                </a:lnTo>
                <a:cubicBezTo>
                  <a:pt x="33972" y="201929"/>
                  <a:pt x="22606" y="120777"/>
                  <a:pt x="22606" y="20573"/>
                </a:cubicBez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5" name="Freeform 1075"/>
          <p:cNvSpPr/>
          <p:nvPr/>
        </p:nvSpPr>
        <p:spPr>
          <a:xfrm>
            <a:off x="1101698" y="6538163"/>
            <a:ext cx="36484" cy="668663"/>
          </a:xfrm>
          <a:custGeom>
            <a:avLst/>
            <a:gdLst>
              <a:gd name="connsiteX0" fmla="*/ 23368 w 25653"/>
              <a:gd name="connsiteY0" fmla="*/ 21335 h 470154"/>
              <a:gd name="connsiteX1" fmla="*/ 23368 w 25653"/>
              <a:gd name="connsiteY1" fmla="*/ 478535 h 470154"/>
            </a:gdLst>
            <a:ahLst/>
            <a:cxnLst>
              <a:cxn ang="0">
                <a:pos x="connsiteX0" y="connsiteY0"/>
              </a:cxn>
              <a:cxn ang="0">
                <a:pos x="connsiteX1" y="connsiteY1"/>
              </a:cxn>
            </a:cxnLst>
            <a:rect l="l" t="t" r="r" b="b"/>
            <a:pathLst>
              <a:path w="25653" h="470154">
                <a:moveTo>
                  <a:pt x="23368" y="21335"/>
                </a:moveTo>
                <a:lnTo>
                  <a:pt x="23368"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6" name="Freeform 1076"/>
          <p:cNvSpPr/>
          <p:nvPr/>
        </p:nvSpPr>
        <p:spPr>
          <a:xfrm>
            <a:off x="668204" y="7188403"/>
            <a:ext cx="451917" cy="542228"/>
          </a:xfrm>
          <a:custGeom>
            <a:avLst/>
            <a:gdLst>
              <a:gd name="connsiteX0" fmla="*/ 327406 w 317754"/>
              <a:gd name="connsiteY0" fmla="*/ 20573 h 381254"/>
              <a:gd name="connsiteX1" fmla="*/ 302006 w 317754"/>
              <a:gd name="connsiteY1" fmla="*/ 201929 h 381254"/>
              <a:gd name="connsiteX2" fmla="*/ 200406 w 317754"/>
              <a:gd name="connsiteY2" fmla="*/ 201929 h 381254"/>
              <a:gd name="connsiteX3" fmla="*/ 175006 w 317754"/>
              <a:gd name="connsiteY3" fmla="*/ 383285 h 381254"/>
              <a:gd name="connsiteX4" fmla="*/ 149606 w 317754"/>
              <a:gd name="connsiteY4" fmla="*/ 201929 h 381254"/>
              <a:gd name="connsiteX5" fmla="*/ 48006 w 317754"/>
              <a:gd name="connsiteY5" fmla="*/ 201929 h 381254"/>
              <a:gd name="connsiteX6" fmla="*/ 22606 w 317754"/>
              <a:gd name="connsiteY6" fmla="*/ 20573 h 38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754" h="381254">
                <a:moveTo>
                  <a:pt x="327406" y="20573"/>
                </a:moveTo>
                <a:cubicBezTo>
                  <a:pt x="327406" y="120777"/>
                  <a:pt x="316039" y="201929"/>
                  <a:pt x="302006" y="201929"/>
                </a:cubicBezTo>
                <a:lnTo>
                  <a:pt x="200406" y="201929"/>
                </a:lnTo>
                <a:cubicBezTo>
                  <a:pt x="186372" y="201929"/>
                  <a:pt x="175006" y="283083"/>
                  <a:pt x="175006" y="383285"/>
                </a:cubicBezTo>
                <a:cubicBezTo>
                  <a:pt x="175006" y="283083"/>
                  <a:pt x="163639" y="201929"/>
                  <a:pt x="149606" y="201929"/>
                </a:cubicBezTo>
                <a:lnTo>
                  <a:pt x="48006" y="201929"/>
                </a:lnTo>
                <a:cubicBezTo>
                  <a:pt x="33972" y="201929"/>
                  <a:pt x="22606" y="120777"/>
                  <a:pt x="22606" y="20573"/>
                </a:cubicBez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7" name="Freeform 1077"/>
          <p:cNvSpPr/>
          <p:nvPr/>
        </p:nvSpPr>
        <p:spPr>
          <a:xfrm>
            <a:off x="2185432" y="6809097"/>
            <a:ext cx="199046" cy="180983"/>
          </a:xfrm>
          <a:custGeom>
            <a:avLst/>
            <a:gdLst>
              <a:gd name="connsiteX0" fmla="*/ 22606 w 139954"/>
              <a:gd name="connsiteY0" fmla="*/ 74675 h 127254"/>
              <a:gd name="connsiteX1" fmla="*/ 82804 w 139954"/>
              <a:gd name="connsiteY1" fmla="*/ 14477 h 127254"/>
              <a:gd name="connsiteX2" fmla="*/ 143002 w 139954"/>
              <a:gd name="connsiteY2" fmla="*/ 74675 h 127254"/>
              <a:gd name="connsiteX3" fmla="*/ 82804 w 139954"/>
              <a:gd name="connsiteY3" fmla="*/ 134873 h 127254"/>
              <a:gd name="connsiteX4" fmla="*/ 22606 w 139954"/>
              <a:gd name="connsiteY4" fmla="*/ 74675 h 127254"/>
              <a:gd name="connsiteX5" fmla="*/ 22606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6" y="74675"/>
                </a:moveTo>
                <a:cubicBezTo>
                  <a:pt x="22606" y="41401"/>
                  <a:pt x="49530" y="14477"/>
                  <a:pt x="82804" y="14477"/>
                </a:cubicBezTo>
                <a:cubicBezTo>
                  <a:pt x="116078" y="14477"/>
                  <a:pt x="143002" y="41401"/>
                  <a:pt x="143002" y="74675"/>
                </a:cubicBezTo>
                <a:cubicBezTo>
                  <a:pt x="143002" y="107950"/>
                  <a:pt x="116078" y="134873"/>
                  <a:pt x="82804" y="134873"/>
                </a:cubicBezTo>
                <a:cubicBezTo>
                  <a:pt x="49530" y="134873"/>
                  <a:pt x="22606" y="107950"/>
                  <a:pt x="22606" y="74675"/>
                </a:cubicBezTo>
                <a:lnTo>
                  <a:pt x="22606" y="74675"/>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8" name="Freeform 1078"/>
          <p:cNvSpPr/>
          <p:nvPr/>
        </p:nvSpPr>
        <p:spPr>
          <a:xfrm>
            <a:off x="2185432" y="6809097"/>
            <a:ext cx="199046" cy="180983"/>
          </a:xfrm>
          <a:custGeom>
            <a:avLst/>
            <a:gdLst>
              <a:gd name="connsiteX0" fmla="*/ 22606 w 139954"/>
              <a:gd name="connsiteY0" fmla="*/ 74675 h 127254"/>
              <a:gd name="connsiteX1" fmla="*/ 82804 w 139954"/>
              <a:gd name="connsiteY1" fmla="*/ 14477 h 127254"/>
              <a:gd name="connsiteX2" fmla="*/ 143002 w 139954"/>
              <a:gd name="connsiteY2" fmla="*/ 74675 h 127254"/>
              <a:gd name="connsiteX3" fmla="*/ 82804 w 139954"/>
              <a:gd name="connsiteY3" fmla="*/ 134873 h 127254"/>
              <a:gd name="connsiteX4" fmla="*/ 22606 w 139954"/>
              <a:gd name="connsiteY4" fmla="*/ 74675 h 127254"/>
              <a:gd name="connsiteX5" fmla="*/ 22606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6" y="74675"/>
                </a:moveTo>
                <a:cubicBezTo>
                  <a:pt x="22606" y="41401"/>
                  <a:pt x="49530" y="14477"/>
                  <a:pt x="82804" y="14477"/>
                </a:cubicBezTo>
                <a:cubicBezTo>
                  <a:pt x="116078" y="14477"/>
                  <a:pt x="143002" y="41401"/>
                  <a:pt x="143002" y="74675"/>
                </a:cubicBezTo>
                <a:cubicBezTo>
                  <a:pt x="143002" y="107950"/>
                  <a:pt x="116078" y="134873"/>
                  <a:pt x="82804" y="134873"/>
                </a:cubicBezTo>
                <a:cubicBezTo>
                  <a:pt x="49530" y="134873"/>
                  <a:pt x="22606" y="107950"/>
                  <a:pt x="22606" y="74675"/>
                </a:cubicBezTo>
                <a:lnTo>
                  <a:pt x="22606" y="7467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79" name="Freeform 1079"/>
          <p:cNvSpPr/>
          <p:nvPr/>
        </p:nvSpPr>
        <p:spPr>
          <a:xfrm>
            <a:off x="2510551" y="6538163"/>
            <a:ext cx="36484" cy="668663"/>
          </a:xfrm>
          <a:custGeom>
            <a:avLst/>
            <a:gdLst>
              <a:gd name="connsiteX0" fmla="*/ 23368 w 25653"/>
              <a:gd name="connsiteY0" fmla="*/ 21335 h 470154"/>
              <a:gd name="connsiteX1" fmla="*/ 23368 w 25653"/>
              <a:gd name="connsiteY1" fmla="*/ 478535 h 470154"/>
            </a:gdLst>
            <a:ahLst/>
            <a:cxnLst>
              <a:cxn ang="0">
                <a:pos x="connsiteX0" y="connsiteY0"/>
              </a:cxn>
              <a:cxn ang="0">
                <a:pos x="connsiteX1" y="connsiteY1"/>
              </a:cxn>
            </a:cxnLst>
            <a:rect l="l" t="t" r="r" b="b"/>
            <a:pathLst>
              <a:path w="25653" h="470154">
                <a:moveTo>
                  <a:pt x="23368" y="21335"/>
                </a:moveTo>
                <a:lnTo>
                  <a:pt x="23368"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80" name="Freeform 1080"/>
          <p:cNvSpPr/>
          <p:nvPr/>
        </p:nvSpPr>
        <p:spPr>
          <a:xfrm>
            <a:off x="2077059" y="6538163"/>
            <a:ext cx="36484" cy="668663"/>
          </a:xfrm>
          <a:custGeom>
            <a:avLst/>
            <a:gdLst>
              <a:gd name="connsiteX0" fmla="*/ 23367 w 25653"/>
              <a:gd name="connsiteY0" fmla="*/ 21335 h 470154"/>
              <a:gd name="connsiteX1" fmla="*/ 23367 w 25653"/>
              <a:gd name="connsiteY1" fmla="*/ 478535 h 470154"/>
            </a:gdLst>
            <a:ahLst/>
            <a:cxnLst>
              <a:cxn ang="0">
                <a:pos x="connsiteX0" y="connsiteY0"/>
              </a:cxn>
              <a:cxn ang="0">
                <a:pos x="connsiteX1" y="connsiteY1"/>
              </a:cxn>
            </a:cxnLst>
            <a:rect l="l" t="t" r="r" b="b"/>
            <a:pathLst>
              <a:path w="25653" h="470154">
                <a:moveTo>
                  <a:pt x="23367" y="21335"/>
                </a:moveTo>
                <a:lnTo>
                  <a:pt x="23367"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81" name="Freeform 1081"/>
          <p:cNvSpPr/>
          <p:nvPr/>
        </p:nvSpPr>
        <p:spPr>
          <a:xfrm>
            <a:off x="2077059" y="7188403"/>
            <a:ext cx="451917" cy="542228"/>
          </a:xfrm>
          <a:custGeom>
            <a:avLst/>
            <a:gdLst>
              <a:gd name="connsiteX0" fmla="*/ 327405 w 317754"/>
              <a:gd name="connsiteY0" fmla="*/ 20573 h 381254"/>
              <a:gd name="connsiteX1" fmla="*/ 302005 w 317754"/>
              <a:gd name="connsiteY1" fmla="*/ 201929 h 381254"/>
              <a:gd name="connsiteX2" fmla="*/ 200405 w 317754"/>
              <a:gd name="connsiteY2" fmla="*/ 201929 h 381254"/>
              <a:gd name="connsiteX3" fmla="*/ 175005 w 317754"/>
              <a:gd name="connsiteY3" fmla="*/ 383285 h 381254"/>
              <a:gd name="connsiteX4" fmla="*/ 149605 w 317754"/>
              <a:gd name="connsiteY4" fmla="*/ 201929 h 381254"/>
              <a:gd name="connsiteX5" fmla="*/ 48005 w 317754"/>
              <a:gd name="connsiteY5" fmla="*/ 201929 h 381254"/>
              <a:gd name="connsiteX6" fmla="*/ 22605 w 317754"/>
              <a:gd name="connsiteY6" fmla="*/ 20573 h 38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754" h="381254">
                <a:moveTo>
                  <a:pt x="327405" y="20573"/>
                </a:moveTo>
                <a:cubicBezTo>
                  <a:pt x="327405" y="120777"/>
                  <a:pt x="315975" y="201929"/>
                  <a:pt x="302005" y="201929"/>
                </a:cubicBezTo>
                <a:lnTo>
                  <a:pt x="200405" y="201929"/>
                </a:lnTo>
                <a:cubicBezTo>
                  <a:pt x="186436" y="201929"/>
                  <a:pt x="175005" y="283083"/>
                  <a:pt x="175005" y="383285"/>
                </a:cubicBezTo>
                <a:cubicBezTo>
                  <a:pt x="175005" y="283083"/>
                  <a:pt x="163575" y="201929"/>
                  <a:pt x="149605" y="201929"/>
                </a:cubicBezTo>
                <a:lnTo>
                  <a:pt x="48005" y="201929"/>
                </a:lnTo>
                <a:cubicBezTo>
                  <a:pt x="34035" y="201929"/>
                  <a:pt x="22605" y="120777"/>
                  <a:pt x="22605" y="20573"/>
                </a:cubicBez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82" name="Freeform 1082"/>
          <p:cNvSpPr/>
          <p:nvPr/>
        </p:nvSpPr>
        <p:spPr>
          <a:xfrm>
            <a:off x="2944044" y="6809097"/>
            <a:ext cx="199046" cy="180983"/>
          </a:xfrm>
          <a:custGeom>
            <a:avLst/>
            <a:gdLst>
              <a:gd name="connsiteX0" fmla="*/ 22605 w 139954"/>
              <a:gd name="connsiteY0" fmla="*/ 74675 h 127254"/>
              <a:gd name="connsiteX1" fmla="*/ 82803 w 139954"/>
              <a:gd name="connsiteY1" fmla="*/ 14477 h 127254"/>
              <a:gd name="connsiteX2" fmla="*/ 143001 w 139954"/>
              <a:gd name="connsiteY2" fmla="*/ 74675 h 127254"/>
              <a:gd name="connsiteX3" fmla="*/ 82803 w 139954"/>
              <a:gd name="connsiteY3" fmla="*/ 134873 h 127254"/>
              <a:gd name="connsiteX4" fmla="*/ 22605 w 139954"/>
              <a:gd name="connsiteY4" fmla="*/ 74675 h 127254"/>
              <a:gd name="connsiteX5" fmla="*/ 22605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5" y="74675"/>
                </a:moveTo>
                <a:cubicBezTo>
                  <a:pt x="22605" y="41401"/>
                  <a:pt x="49529" y="14477"/>
                  <a:pt x="82803" y="14477"/>
                </a:cubicBezTo>
                <a:cubicBezTo>
                  <a:pt x="116077" y="14477"/>
                  <a:pt x="143001" y="41401"/>
                  <a:pt x="143001" y="74675"/>
                </a:cubicBezTo>
                <a:cubicBezTo>
                  <a:pt x="143001" y="107950"/>
                  <a:pt x="116077" y="134873"/>
                  <a:pt x="82803" y="134873"/>
                </a:cubicBezTo>
                <a:cubicBezTo>
                  <a:pt x="49529" y="134873"/>
                  <a:pt x="22605" y="107950"/>
                  <a:pt x="22605" y="74675"/>
                </a:cubicBezTo>
                <a:lnTo>
                  <a:pt x="22605" y="74675"/>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83" name="Freeform 1083"/>
          <p:cNvSpPr/>
          <p:nvPr/>
        </p:nvSpPr>
        <p:spPr>
          <a:xfrm>
            <a:off x="2944044" y="6809097"/>
            <a:ext cx="199046" cy="180983"/>
          </a:xfrm>
          <a:custGeom>
            <a:avLst/>
            <a:gdLst>
              <a:gd name="connsiteX0" fmla="*/ 22605 w 139954"/>
              <a:gd name="connsiteY0" fmla="*/ 74675 h 127254"/>
              <a:gd name="connsiteX1" fmla="*/ 82803 w 139954"/>
              <a:gd name="connsiteY1" fmla="*/ 14477 h 127254"/>
              <a:gd name="connsiteX2" fmla="*/ 143001 w 139954"/>
              <a:gd name="connsiteY2" fmla="*/ 74675 h 127254"/>
              <a:gd name="connsiteX3" fmla="*/ 82803 w 139954"/>
              <a:gd name="connsiteY3" fmla="*/ 134873 h 127254"/>
              <a:gd name="connsiteX4" fmla="*/ 22605 w 139954"/>
              <a:gd name="connsiteY4" fmla="*/ 74675 h 127254"/>
              <a:gd name="connsiteX5" fmla="*/ 22605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5" y="74675"/>
                </a:moveTo>
                <a:cubicBezTo>
                  <a:pt x="22605" y="41401"/>
                  <a:pt x="49529" y="14477"/>
                  <a:pt x="82803" y="14477"/>
                </a:cubicBezTo>
                <a:cubicBezTo>
                  <a:pt x="116077" y="14477"/>
                  <a:pt x="143001" y="41401"/>
                  <a:pt x="143001" y="74675"/>
                </a:cubicBezTo>
                <a:cubicBezTo>
                  <a:pt x="143001" y="107950"/>
                  <a:pt x="116077" y="134873"/>
                  <a:pt x="82803" y="134873"/>
                </a:cubicBezTo>
                <a:cubicBezTo>
                  <a:pt x="49529" y="134873"/>
                  <a:pt x="22605" y="107950"/>
                  <a:pt x="22605" y="74675"/>
                </a:cubicBezTo>
                <a:lnTo>
                  <a:pt x="22605" y="7467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84" name="Freeform 1084"/>
          <p:cNvSpPr/>
          <p:nvPr/>
        </p:nvSpPr>
        <p:spPr>
          <a:xfrm>
            <a:off x="3269165" y="6538163"/>
            <a:ext cx="36484" cy="668663"/>
          </a:xfrm>
          <a:custGeom>
            <a:avLst/>
            <a:gdLst>
              <a:gd name="connsiteX0" fmla="*/ 23368 w 25653"/>
              <a:gd name="connsiteY0" fmla="*/ 21335 h 470154"/>
              <a:gd name="connsiteX1" fmla="*/ 23368 w 25653"/>
              <a:gd name="connsiteY1" fmla="*/ 478535 h 470154"/>
            </a:gdLst>
            <a:ahLst/>
            <a:cxnLst>
              <a:cxn ang="0">
                <a:pos x="connsiteX0" y="connsiteY0"/>
              </a:cxn>
              <a:cxn ang="0">
                <a:pos x="connsiteX1" y="connsiteY1"/>
              </a:cxn>
            </a:cxnLst>
            <a:rect l="l" t="t" r="r" b="b"/>
            <a:pathLst>
              <a:path w="25653" h="470154">
                <a:moveTo>
                  <a:pt x="23368" y="21335"/>
                </a:moveTo>
                <a:lnTo>
                  <a:pt x="23368"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85" name="Freeform 1085"/>
          <p:cNvSpPr/>
          <p:nvPr/>
        </p:nvSpPr>
        <p:spPr>
          <a:xfrm>
            <a:off x="2835671" y="6538163"/>
            <a:ext cx="36484" cy="668663"/>
          </a:xfrm>
          <a:custGeom>
            <a:avLst/>
            <a:gdLst>
              <a:gd name="connsiteX0" fmla="*/ 23368 w 25653"/>
              <a:gd name="connsiteY0" fmla="*/ 21335 h 470154"/>
              <a:gd name="connsiteX1" fmla="*/ 23368 w 25653"/>
              <a:gd name="connsiteY1" fmla="*/ 478535 h 470154"/>
            </a:gdLst>
            <a:ahLst/>
            <a:cxnLst>
              <a:cxn ang="0">
                <a:pos x="connsiteX0" y="connsiteY0"/>
              </a:cxn>
              <a:cxn ang="0">
                <a:pos x="connsiteX1" y="connsiteY1"/>
              </a:cxn>
            </a:cxnLst>
            <a:rect l="l" t="t" r="r" b="b"/>
            <a:pathLst>
              <a:path w="25653" h="470154">
                <a:moveTo>
                  <a:pt x="23368" y="21335"/>
                </a:moveTo>
                <a:lnTo>
                  <a:pt x="23368"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087" name="Picture 1087"/>
          <p:cNvPicPr>
            <a:picLocks noChangeAspect="1"/>
          </p:cNvPicPr>
          <p:nvPr/>
        </p:nvPicPr>
        <p:blipFill>
          <a:blip r:embed="rId3"/>
          <a:stretch>
            <a:fillRect/>
          </a:stretch>
        </p:blipFill>
        <p:spPr>
          <a:xfrm>
            <a:off x="661342" y="4811774"/>
            <a:ext cx="6025557" cy="1192107"/>
          </a:xfrm>
          <a:prstGeom prst="rect">
            <a:avLst/>
          </a:prstGeom>
        </p:spPr>
      </p:pic>
      <p:sp>
        <p:nvSpPr>
          <p:cNvPr id="3" name="Freeform 1087"/>
          <p:cNvSpPr/>
          <p:nvPr/>
        </p:nvSpPr>
        <p:spPr>
          <a:xfrm>
            <a:off x="2835670" y="7188403"/>
            <a:ext cx="451917" cy="542228"/>
          </a:xfrm>
          <a:custGeom>
            <a:avLst/>
            <a:gdLst>
              <a:gd name="connsiteX0" fmla="*/ 327405 w 317754"/>
              <a:gd name="connsiteY0" fmla="*/ 20573 h 381254"/>
              <a:gd name="connsiteX1" fmla="*/ 302005 w 317754"/>
              <a:gd name="connsiteY1" fmla="*/ 201929 h 381254"/>
              <a:gd name="connsiteX2" fmla="*/ 200405 w 317754"/>
              <a:gd name="connsiteY2" fmla="*/ 201929 h 381254"/>
              <a:gd name="connsiteX3" fmla="*/ 175005 w 317754"/>
              <a:gd name="connsiteY3" fmla="*/ 383285 h 381254"/>
              <a:gd name="connsiteX4" fmla="*/ 149605 w 317754"/>
              <a:gd name="connsiteY4" fmla="*/ 201929 h 381254"/>
              <a:gd name="connsiteX5" fmla="*/ 48005 w 317754"/>
              <a:gd name="connsiteY5" fmla="*/ 201929 h 381254"/>
              <a:gd name="connsiteX6" fmla="*/ 22605 w 317754"/>
              <a:gd name="connsiteY6" fmla="*/ 20573 h 38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754" h="381254">
                <a:moveTo>
                  <a:pt x="327405" y="20573"/>
                </a:moveTo>
                <a:cubicBezTo>
                  <a:pt x="327405" y="120777"/>
                  <a:pt x="315975" y="201929"/>
                  <a:pt x="302005" y="201929"/>
                </a:cubicBezTo>
                <a:lnTo>
                  <a:pt x="200405" y="201929"/>
                </a:lnTo>
                <a:cubicBezTo>
                  <a:pt x="186435" y="201929"/>
                  <a:pt x="175005" y="283083"/>
                  <a:pt x="175005" y="383285"/>
                </a:cubicBezTo>
                <a:cubicBezTo>
                  <a:pt x="175005" y="283083"/>
                  <a:pt x="163575" y="201929"/>
                  <a:pt x="149605" y="201929"/>
                </a:cubicBezTo>
                <a:lnTo>
                  <a:pt x="48005" y="201929"/>
                </a:lnTo>
                <a:cubicBezTo>
                  <a:pt x="34035" y="201929"/>
                  <a:pt x="22605" y="120777"/>
                  <a:pt x="22605" y="20573"/>
                </a:cubicBez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88" name="Freeform 1088"/>
          <p:cNvSpPr/>
          <p:nvPr/>
        </p:nvSpPr>
        <p:spPr>
          <a:xfrm>
            <a:off x="3702657" y="6809097"/>
            <a:ext cx="199046" cy="180983"/>
          </a:xfrm>
          <a:custGeom>
            <a:avLst/>
            <a:gdLst>
              <a:gd name="connsiteX0" fmla="*/ 22605 w 139954"/>
              <a:gd name="connsiteY0" fmla="*/ 74675 h 127254"/>
              <a:gd name="connsiteX1" fmla="*/ 82804 w 139954"/>
              <a:gd name="connsiteY1" fmla="*/ 14477 h 127254"/>
              <a:gd name="connsiteX2" fmla="*/ 143001 w 139954"/>
              <a:gd name="connsiteY2" fmla="*/ 74675 h 127254"/>
              <a:gd name="connsiteX3" fmla="*/ 82804 w 139954"/>
              <a:gd name="connsiteY3" fmla="*/ 134873 h 127254"/>
              <a:gd name="connsiteX4" fmla="*/ 22605 w 139954"/>
              <a:gd name="connsiteY4" fmla="*/ 74675 h 127254"/>
              <a:gd name="connsiteX5" fmla="*/ 22605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5" y="74675"/>
                </a:moveTo>
                <a:cubicBezTo>
                  <a:pt x="22605" y="41401"/>
                  <a:pt x="49529" y="14477"/>
                  <a:pt x="82804" y="14477"/>
                </a:cubicBezTo>
                <a:cubicBezTo>
                  <a:pt x="116077" y="14477"/>
                  <a:pt x="143001" y="41401"/>
                  <a:pt x="143001" y="74675"/>
                </a:cubicBezTo>
                <a:cubicBezTo>
                  <a:pt x="143001" y="107950"/>
                  <a:pt x="116077" y="134873"/>
                  <a:pt x="82804" y="134873"/>
                </a:cubicBezTo>
                <a:cubicBezTo>
                  <a:pt x="49529" y="134873"/>
                  <a:pt x="22605" y="107950"/>
                  <a:pt x="22605" y="74675"/>
                </a:cubicBezTo>
                <a:lnTo>
                  <a:pt x="22605" y="74675"/>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89" name="Freeform 1089"/>
          <p:cNvSpPr/>
          <p:nvPr/>
        </p:nvSpPr>
        <p:spPr>
          <a:xfrm>
            <a:off x="3702657" y="6809097"/>
            <a:ext cx="199046" cy="180983"/>
          </a:xfrm>
          <a:custGeom>
            <a:avLst/>
            <a:gdLst>
              <a:gd name="connsiteX0" fmla="*/ 22605 w 139954"/>
              <a:gd name="connsiteY0" fmla="*/ 74675 h 127254"/>
              <a:gd name="connsiteX1" fmla="*/ 82804 w 139954"/>
              <a:gd name="connsiteY1" fmla="*/ 14477 h 127254"/>
              <a:gd name="connsiteX2" fmla="*/ 143001 w 139954"/>
              <a:gd name="connsiteY2" fmla="*/ 74675 h 127254"/>
              <a:gd name="connsiteX3" fmla="*/ 82804 w 139954"/>
              <a:gd name="connsiteY3" fmla="*/ 134873 h 127254"/>
              <a:gd name="connsiteX4" fmla="*/ 22605 w 139954"/>
              <a:gd name="connsiteY4" fmla="*/ 74675 h 127254"/>
              <a:gd name="connsiteX5" fmla="*/ 22605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5" y="74675"/>
                </a:moveTo>
                <a:cubicBezTo>
                  <a:pt x="22605" y="41401"/>
                  <a:pt x="49529" y="14477"/>
                  <a:pt x="82804" y="14477"/>
                </a:cubicBezTo>
                <a:cubicBezTo>
                  <a:pt x="116077" y="14477"/>
                  <a:pt x="143001" y="41401"/>
                  <a:pt x="143001" y="74675"/>
                </a:cubicBezTo>
                <a:cubicBezTo>
                  <a:pt x="143001" y="107950"/>
                  <a:pt x="116077" y="134873"/>
                  <a:pt x="82804" y="134873"/>
                </a:cubicBezTo>
                <a:cubicBezTo>
                  <a:pt x="49529" y="134873"/>
                  <a:pt x="22605" y="107950"/>
                  <a:pt x="22605" y="74675"/>
                </a:cubicBezTo>
                <a:lnTo>
                  <a:pt x="22605" y="7467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90" name="Freeform 1090"/>
          <p:cNvSpPr/>
          <p:nvPr/>
        </p:nvSpPr>
        <p:spPr>
          <a:xfrm>
            <a:off x="4027778" y="6538163"/>
            <a:ext cx="36484" cy="668663"/>
          </a:xfrm>
          <a:custGeom>
            <a:avLst/>
            <a:gdLst>
              <a:gd name="connsiteX0" fmla="*/ 23368 w 25653"/>
              <a:gd name="connsiteY0" fmla="*/ 21335 h 470154"/>
              <a:gd name="connsiteX1" fmla="*/ 23368 w 25653"/>
              <a:gd name="connsiteY1" fmla="*/ 478535 h 470154"/>
            </a:gdLst>
            <a:ahLst/>
            <a:cxnLst>
              <a:cxn ang="0">
                <a:pos x="connsiteX0" y="connsiteY0"/>
              </a:cxn>
              <a:cxn ang="0">
                <a:pos x="connsiteX1" y="connsiteY1"/>
              </a:cxn>
            </a:cxnLst>
            <a:rect l="l" t="t" r="r" b="b"/>
            <a:pathLst>
              <a:path w="25653" h="470154">
                <a:moveTo>
                  <a:pt x="23368" y="21335"/>
                </a:moveTo>
                <a:lnTo>
                  <a:pt x="23368"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91" name="Freeform 1091"/>
          <p:cNvSpPr/>
          <p:nvPr/>
        </p:nvSpPr>
        <p:spPr>
          <a:xfrm>
            <a:off x="3594285" y="6538163"/>
            <a:ext cx="36484" cy="668663"/>
          </a:xfrm>
          <a:custGeom>
            <a:avLst/>
            <a:gdLst>
              <a:gd name="connsiteX0" fmla="*/ 23368 w 25653"/>
              <a:gd name="connsiteY0" fmla="*/ 21335 h 470154"/>
              <a:gd name="connsiteX1" fmla="*/ 23368 w 25653"/>
              <a:gd name="connsiteY1" fmla="*/ 478535 h 470154"/>
            </a:gdLst>
            <a:ahLst/>
            <a:cxnLst>
              <a:cxn ang="0">
                <a:pos x="connsiteX0" y="connsiteY0"/>
              </a:cxn>
              <a:cxn ang="0">
                <a:pos x="connsiteX1" y="connsiteY1"/>
              </a:cxn>
            </a:cxnLst>
            <a:rect l="l" t="t" r="r" b="b"/>
            <a:pathLst>
              <a:path w="25653" h="470154">
                <a:moveTo>
                  <a:pt x="23368" y="21335"/>
                </a:moveTo>
                <a:lnTo>
                  <a:pt x="23368"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92" name="Freeform 1092"/>
          <p:cNvSpPr/>
          <p:nvPr/>
        </p:nvSpPr>
        <p:spPr>
          <a:xfrm>
            <a:off x="3594284" y="7188403"/>
            <a:ext cx="451917" cy="542228"/>
          </a:xfrm>
          <a:custGeom>
            <a:avLst/>
            <a:gdLst>
              <a:gd name="connsiteX0" fmla="*/ 327405 w 317754"/>
              <a:gd name="connsiteY0" fmla="*/ 20573 h 381254"/>
              <a:gd name="connsiteX1" fmla="*/ 302005 w 317754"/>
              <a:gd name="connsiteY1" fmla="*/ 201929 h 381254"/>
              <a:gd name="connsiteX2" fmla="*/ 200405 w 317754"/>
              <a:gd name="connsiteY2" fmla="*/ 201929 h 381254"/>
              <a:gd name="connsiteX3" fmla="*/ 175005 w 317754"/>
              <a:gd name="connsiteY3" fmla="*/ 383285 h 381254"/>
              <a:gd name="connsiteX4" fmla="*/ 149605 w 317754"/>
              <a:gd name="connsiteY4" fmla="*/ 201929 h 381254"/>
              <a:gd name="connsiteX5" fmla="*/ 48005 w 317754"/>
              <a:gd name="connsiteY5" fmla="*/ 201929 h 381254"/>
              <a:gd name="connsiteX6" fmla="*/ 22605 w 317754"/>
              <a:gd name="connsiteY6" fmla="*/ 20573 h 38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754" h="381254">
                <a:moveTo>
                  <a:pt x="327405" y="20573"/>
                </a:moveTo>
                <a:cubicBezTo>
                  <a:pt x="327405" y="120777"/>
                  <a:pt x="315976" y="201929"/>
                  <a:pt x="302005" y="201929"/>
                </a:cubicBezTo>
                <a:lnTo>
                  <a:pt x="200405" y="201929"/>
                </a:lnTo>
                <a:cubicBezTo>
                  <a:pt x="186435" y="201929"/>
                  <a:pt x="175005" y="283083"/>
                  <a:pt x="175005" y="383285"/>
                </a:cubicBezTo>
                <a:cubicBezTo>
                  <a:pt x="175005" y="283083"/>
                  <a:pt x="163576" y="201929"/>
                  <a:pt x="149605" y="201929"/>
                </a:cubicBezTo>
                <a:lnTo>
                  <a:pt x="48005" y="201929"/>
                </a:lnTo>
                <a:cubicBezTo>
                  <a:pt x="34035" y="201929"/>
                  <a:pt x="22605" y="120777"/>
                  <a:pt x="22605" y="20573"/>
                </a:cubicBez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93" name="Freeform 1093"/>
          <p:cNvSpPr/>
          <p:nvPr/>
        </p:nvSpPr>
        <p:spPr>
          <a:xfrm>
            <a:off x="4461270" y="6809097"/>
            <a:ext cx="199046" cy="180983"/>
          </a:xfrm>
          <a:custGeom>
            <a:avLst/>
            <a:gdLst>
              <a:gd name="connsiteX0" fmla="*/ 22605 w 139954"/>
              <a:gd name="connsiteY0" fmla="*/ 74675 h 127254"/>
              <a:gd name="connsiteX1" fmla="*/ 82804 w 139954"/>
              <a:gd name="connsiteY1" fmla="*/ 14477 h 127254"/>
              <a:gd name="connsiteX2" fmla="*/ 143001 w 139954"/>
              <a:gd name="connsiteY2" fmla="*/ 74675 h 127254"/>
              <a:gd name="connsiteX3" fmla="*/ 82804 w 139954"/>
              <a:gd name="connsiteY3" fmla="*/ 134873 h 127254"/>
              <a:gd name="connsiteX4" fmla="*/ 22605 w 139954"/>
              <a:gd name="connsiteY4" fmla="*/ 74675 h 127254"/>
              <a:gd name="connsiteX5" fmla="*/ 22605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5" y="74675"/>
                </a:moveTo>
                <a:cubicBezTo>
                  <a:pt x="22605" y="41401"/>
                  <a:pt x="49529" y="14477"/>
                  <a:pt x="82804" y="14477"/>
                </a:cubicBezTo>
                <a:cubicBezTo>
                  <a:pt x="116077" y="14477"/>
                  <a:pt x="143001" y="41401"/>
                  <a:pt x="143001" y="74675"/>
                </a:cubicBezTo>
                <a:cubicBezTo>
                  <a:pt x="143001" y="107950"/>
                  <a:pt x="116077" y="134873"/>
                  <a:pt x="82804" y="134873"/>
                </a:cubicBezTo>
                <a:cubicBezTo>
                  <a:pt x="49529" y="134873"/>
                  <a:pt x="22605" y="107950"/>
                  <a:pt x="22605" y="74675"/>
                </a:cubicBezTo>
                <a:lnTo>
                  <a:pt x="22605" y="74675"/>
                </a:lnTo>
                <a:close/>
              </a:path>
            </a:pathLst>
          </a:custGeom>
          <a:solidFill>
            <a:srgbClr val="4370C3">
              <a:alpha val="100000"/>
            </a:srgbClr>
          </a:solidFill>
          <a:ln w="12700">
            <a:solidFill>
              <a:srgbClr val="000000">
                <a:alpha val="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94" name="Freeform 1094"/>
          <p:cNvSpPr/>
          <p:nvPr/>
        </p:nvSpPr>
        <p:spPr>
          <a:xfrm>
            <a:off x="4461270" y="6809097"/>
            <a:ext cx="199046" cy="180983"/>
          </a:xfrm>
          <a:custGeom>
            <a:avLst/>
            <a:gdLst>
              <a:gd name="connsiteX0" fmla="*/ 22605 w 139954"/>
              <a:gd name="connsiteY0" fmla="*/ 74675 h 127254"/>
              <a:gd name="connsiteX1" fmla="*/ 82804 w 139954"/>
              <a:gd name="connsiteY1" fmla="*/ 14477 h 127254"/>
              <a:gd name="connsiteX2" fmla="*/ 143001 w 139954"/>
              <a:gd name="connsiteY2" fmla="*/ 74675 h 127254"/>
              <a:gd name="connsiteX3" fmla="*/ 82804 w 139954"/>
              <a:gd name="connsiteY3" fmla="*/ 134873 h 127254"/>
              <a:gd name="connsiteX4" fmla="*/ 22605 w 139954"/>
              <a:gd name="connsiteY4" fmla="*/ 74675 h 127254"/>
              <a:gd name="connsiteX5" fmla="*/ 22605 w 139954"/>
              <a:gd name="connsiteY5" fmla="*/ 74675 h 127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954" h="127254">
                <a:moveTo>
                  <a:pt x="22605" y="74675"/>
                </a:moveTo>
                <a:cubicBezTo>
                  <a:pt x="22605" y="41401"/>
                  <a:pt x="49529" y="14477"/>
                  <a:pt x="82804" y="14477"/>
                </a:cubicBezTo>
                <a:cubicBezTo>
                  <a:pt x="116077" y="14477"/>
                  <a:pt x="143001" y="41401"/>
                  <a:pt x="143001" y="74675"/>
                </a:cubicBezTo>
                <a:cubicBezTo>
                  <a:pt x="143001" y="107950"/>
                  <a:pt x="116077" y="134873"/>
                  <a:pt x="82804" y="134873"/>
                </a:cubicBezTo>
                <a:cubicBezTo>
                  <a:pt x="49529" y="134873"/>
                  <a:pt x="22605" y="107950"/>
                  <a:pt x="22605" y="74675"/>
                </a:cubicBezTo>
                <a:lnTo>
                  <a:pt x="22605" y="74675"/>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95" name="Freeform 1095"/>
          <p:cNvSpPr/>
          <p:nvPr/>
        </p:nvSpPr>
        <p:spPr>
          <a:xfrm>
            <a:off x="4786393" y="6538163"/>
            <a:ext cx="36484" cy="668663"/>
          </a:xfrm>
          <a:custGeom>
            <a:avLst/>
            <a:gdLst>
              <a:gd name="connsiteX0" fmla="*/ 23367 w 25653"/>
              <a:gd name="connsiteY0" fmla="*/ 21335 h 470154"/>
              <a:gd name="connsiteX1" fmla="*/ 23367 w 25653"/>
              <a:gd name="connsiteY1" fmla="*/ 478535 h 470154"/>
            </a:gdLst>
            <a:ahLst/>
            <a:cxnLst>
              <a:cxn ang="0">
                <a:pos x="connsiteX0" y="connsiteY0"/>
              </a:cxn>
              <a:cxn ang="0">
                <a:pos x="connsiteX1" y="connsiteY1"/>
              </a:cxn>
            </a:cxnLst>
            <a:rect l="l" t="t" r="r" b="b"/>
            <a:pathLst>
              <a:path w="25653" h="470154">
                <a:moveTo>
                  <a:pt x="23367" y="21335"/>
                </a:moveTo>
                <a:lnTo>
                  <a:pt x="23367"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96" name="Freeform 1096"/>
          <p:cNvSpPr/>
          <p:nvPr/>
        </p:nvSpPr>
        <p:spPr>
          <a:xfrm>
            <a:off x="4352898" y="6538163"/>
            <a:ext cx="36484" cy="668663"/>
          </a:xfrm>
          <a:custGeom>
            <a:avLst/>
            <a:gdLst>
              <a:gd name="connsiteX0" fmla="*/ 23368 w 25653"/>
              <a:gd name="connsiteY0" fmla="*/ 21335 h 470154"/>
              <a:gd name="connsiteX1" fmla="*/ 23368 w 25653"/>
              <a:gd name="connsiteY1" fmla="*/ 478535 h 470154"/>
            </a:gdLst>
            <a:ahLst/>
            <a:cxnLst>
              <a:cxn ang="0">
                <a:pos x="connsiteX0" y="connsiteY0"/>
              </a:cxn>
              <a:cxn ang="0">
                <a:pos x="connsiteX1" y="connsiteY1"/>
              </a:cxn>
            </a:cxnLst>
            <a:rect l="l" t="t" r="r" b="b"/>
            <a:pathLst>
              <a:path w="25653" h="470154">
                <a:moveTo>
                  <a:pt x="23368" y="21335"/>
                </a:moveTo>
                <a:lnTo>
                  <a:pt x="23368" y="478535"/>
                </a:lnTo>
              </a:path>
            </a:pathLst>
          </a:custGeom>
          <a:ln w="19811">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097" name="Freeform 1097"/>
          <p:cNvSpPr/>
          <p:nvPr/>
        </p:nvSpPr>
        <p:spPr>
          <a:xfrm>
            <a:off x="4352897" y="7188403"/>
            <a:ext cx="451917" cy="542228"/>
          </a:xfrm>
          <a:custGeom>
            <a:avLst/>
            <a:gdLst>
              <a:gd name="connsiteX0" fmla="*/ 327406 w 317754"/>
              <a:gd name="connsiteY0" fmla="*/ 20573 h 381254"/>
              <a:gd name="connsiteX1" fmla="*/ 302006 w 317754"/>
              <a:gd name="connsiteY1" fmla="*/ 201929 h 381254"/>
              <a:gd name="connsiteX2" fmla="*/ 200406 w 317754"/>
              <a:gd name="connsiteY2" fmla="*/ 201929 h 381254"/>
              <a:gd name="connsiteX3" fmla="*/ 175006 w 317754"/>
              <a:gd name="connsiteY3" fmla="*/ 383285 h 381254"/>
              <a:gd name="connsiteX4" fmla="*/ 149606 w 317754"/>
              <a:gd name="connsiteY4" fmla="*/ 201929 h 381254"/>
              <a:gd name="connsiteX5" fmla="*/ 48006 w 317754"/>
              <a:gd name="connsiteY5" fmla="*/ 201929 h 381254"/>
              <a:gd name="connsiteX6" fmla="*/ 22606 w 317754"/>
              <a:gd name="connsiteY6" fmla="*/ 20573 h 381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754" h="381254">
                <a:moveTo>
                  <a:pt x="327406" y="20573"/>
                </a:moveTo>
                <a:cubicBezTo>
                  <a:pt x="327406" y="120777"/>
                  <a:pt x="315976" y="201929"/>
                  <a:pt x="302006" y="201929"/>
                </a:cubicBezTo>
                <a:lnTo>
                  <a:pt x="200406" y="201929"/>
                </a:lnTo>
                <a:cubicBezTo>
                  <a:pt x="186436" y="201929"/>
                  <a:pt x="175006" y="283083"/>
                  <a:pt x="175006" y="383285"/>
                </a:cubicBezTo>
                <a:cubicBezTo>
                  <a:pt x="175006" y="283083"/>
                  <a:pt x="163576" y="201929"/>
                  <a:pt x="149606" y="201929"/>
                </a:cubicBezTo>
                <a:lnTo>
                  <a:pt x="48006" y="201929"/>
                </a:lnTo>
                <a:cubicBezTo>
                  <a:pt x="34036" y="201929"/>
                  <a:pt x="22606" y="120777"/>
                  <a:pt x="22606" y="20573"/>
                </a:cubicBez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099" name="Picture 1099"/>
          <p:cNvPicPr>
            <a:picLocks noChangeAspect="1"/>
          </p:cNvPicPr>
          <p:nvPr/>
        </p:nvPicPr>
        <p:blipFill>
          <a:blip r:embed="rId4"/>
          <a:stretch>
            <a:fillRect/>
          </a:stretch>
        </p:blipFill>
        <p:spPr>
          <a:xfrm>
            <a:off x="683015" y="8713216"/>
            <a:ext cx="9580203" cy="520192"/>
          </a:xfrm>
          <a:prstGeom prst="rect">
            <a:avLst/>
          </a:prstGeom>
        </p:spPr>
      </p:pic>
      <p:pic>
        <p:nvPicPr>
          <p:cNvPr id="1100" name="Picture 1100"/>
          <p:cNvPicPr>
            <a:picLocks noChangeAspect="1"/>
          </p:cNvPicPr>
          <p:nvPr/>
        </p:nvPicPr>
        <p:blipFill>
          <a:blip r:embed="rId5"/>
          <a:stretch>
            <a:fillRect/>
          </a:stretch>
        </p:blipFill>
        <p:spPr>
          <a:xfrm>
            <a:off x="661342" y="1528063"/>
            <a:ext cx="11032404" cy="1278805"/>
          </a:xfrm>
          <a:prstGeom prst="rect">
            <a:avLst/>
          </a:prstGeom>
        </p:spPr>
      </p:pic>
      <p:pic>
        <p:nvPicPr>
          <p:cNvPr id="1101" name="Picture 1101"/>
          <p:cNvPicPr>
            <a:picLocks noChangeAspect="1"/>
          </p:cNvPicPr>
          <p:nvPr/>
        </p:nvPicPr>
        <p:blipFill>
          <a:blip r:embed="rId6"/>
          <a:stretch>
            <a:fillRect/>
          </a:stretch>
        </p:blipFill>
        <p:spPr>
          <a:xfrm>
            <a:off x="661342" y="3587158"/>
            <a:ext cx="11227477" cy="823637"/>
          </a:xfrm>
          <a:prstGeom prst="rect">
            <a:avLst/>
          </a:prstGeom>
        </p:spPr>
      </p:pic>
      <p:sp>
        <p:nvSpPr>
          <p:cNvPr id="4" name="TextBox 1101"/>
          <p:cNvSpPr txBox="1"/>
          <p:nvPr/>
        </p:nvSpPr>
        <p:spPr>
          <a:xfrm>
            <a:off x="1322419" y="643015"/>
            <a:ext cx="8326930"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Distribution</a:t>
            </a:r>
            <a:r>
              <a:rPr lang="en-US" altLang="zh-CN" sz="6258" spc="-36">
                <a:solidFill>
                  <a:srgbClr val="4370C3"/>
                </a:solidFill>
                <a:latin typeface="Calibri"/>
                <a:ea typeface="Calibri"/>
              </a:rPr>
              <a:t>-</a:t>
            </a:r>
            <a:r>
              <a:rPr lang="en-US" altLang="zh-CN" sz="6258" spc="-50">
                <a:solidFill>
                  <a:srgbClr val="4370C3"/>
                </a:solidFill>
                <a:latin typeface="Calibri"/>
                <a:ea typeface="Calibri"/>
              </a:rPr>
              <a:t>Free</a:t>
            </a:r>
            <a:r>
              <a:rPr lang="en-US" altLang="zh-CN" sz="6258" spc="-50">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1102" name="TextBox 1102"/>
          <p:cNvSpPr txBox="1"/>
          <p:nvPr/>
        </p:nvSpPr>
        <p:spPr>
          <a:xfrm>
            <a:off x="12849368" y="4877631"/>
            <a:ext cx="299147"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2</a:t>
            </a:r>
          </a:p>
        </p:txBody>
      </p:sp>
      <p:sp>
        <p:nvSpPr>
          <p:cNvPr id="1103" name="TextBox 1103"/>
          <p:cNvSpPr txBox="1"/>
          <p:nvPr/>
        </p:nvSpPr>
        <p:spPr>
          <a:xfrm>
            <a:off x="13391235" y="5653115"/>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2</a:t>
            </a:r>
          </a:p>
        </p:txBody>
      </p:sp>
      <p:sp>
        <p:nvSpPr>
          <p:cNvPr id="1104" name="TextBox 1104"/>
          <p:cNvSpPr txBox="1"/>
          <p:nvPr/>
        </p:nvSpPr>
        <p:spPr>
          <a:xfrm>
            <a:off x="14149849" y="4243827"/>
            <a:ext cx="515893" cy="1377813"/>
          </a:xfrm>
          <a:prstGeom prst="rect">
            <a:avLst/>
          </a:prstGeom>
          <a:noFill/>
        </p:spPr>
        <p:txBody>
          <a:bodyPr wrap="square" lIns="0" tIns="0" rIns="0" bIns="0" rtlCol="0">
            <a:spAutoFit/>
          </a:bodyPr>
          <a:lstStyle/>
          <a:p>
            <a:pPr indent="216743"/>
            <a:r>
              <a:rPr lang="en-US" altLang="zh-CN" sz="2560" spc="-7">
                <a:solidFill>
                  <a:srgbClr val="000000"/>
                </a:solidFill>
                <a:latin typeface="Calibri"/>
                <a:ea typeface="Calibri"/>
              </a:rPr>
              <a:t>h</a:t>
            </a:r>
            <a:r>
              <a:rPr lang="en-US" altLang="zh-CN" sz="1707" spc="-7">
                <a:solidFill>
                  <a:srgbClr val="000000"/>
                </a:solidFill>
                <a:latin typeface="Calibri"/>
                <a:ea typeface="Calibri"/>
              </a:rPr>
              <a:t>3</a:t>
            </a:r>
          </a:p>
          <a:p>
            <a:pPr>
              <a:lnSpc>
                <a:spcPts val="1422"/>
              </a:lnSpc>
            </a:pPr>
            <a:endParaRPr lang="en-US" sz="2560"/>
          </a:p>
          <a:p>
            <a:pPr>
              <a:lnSpc>
                <a:spcPts val="1422"/>
              </a:lnSpc>
            </a:pPr>
            <a:endParaRPr lang="en-US" sz="2560"/>
          </a:p>
          <a:p>
            <a:pPr>
              <a:lnSpc>
                <a:spcPts val="1762"/>
              </a:lnSpc>
            </a:pPr>
            <a:endParaRPr lang="en-US" sz="2560"/>
          </a:p>
          <a:p>
            <a:r>
              <a:rPr lang="en-US" altLang="zh-CN" sz="2560" spc="-7">
                <a:solidFill>
                  <a:srgbClr val="000000"/>
                </a:solidFill>
                <a:latin typeface="Calibri"/>
                <a:ea typeface="Calibri"/>
              </a:rPr>
              <a:t>x</a:t>
            </a:r>
            <a:r>
              <a:rPr lang="en-US" altLang="zh-CN" sz="1707" spc="-7">
                <a:solidFill>
                  <a:srgbClr val="000000"/>
                </a:solidFill>
                <a:latin typeface="Calibri"/>
                <a:ea typeface="Calibri"/>
              </a:rPr>
              <a:t>3</a:t>
            </a:r>
          </a:p>
        </p:txBody>
      </p:sp>
      <p:sp>
        <p:nvSpPr>
          <p:cNvPr id="1105" name="TextBox 1105"/>
          <p:cNvSpPr txBox="1"/>
          <p:nvPr/>
        </p:nvSpPr>
        <p:spPr>
          <a:xfrm>
            <a:off x="15017375" y="5311559"/>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4</a:t>
            </a:r>
          </a:p>
        </p:txBody>
      </p:sp>
      <p:sp>
        <p:nvSpPr>
          <p:cNvPr id="1106" name="TextBox 1106"/>
          <p:cNvSpPr txBox="1"/>
          <p:nvPr/>
        </p:nvSpPr>
        <p:spPr>
          <a:xfrm>
            <a:off x="15884362" y="4786129"/>
            <a:ext cx="299149"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4</a:t>
            </a:r>
          </a:p>
        </p:txBody>
      </p:sp>
      <p:sp>
        <p:nvSpPr>
          <p:cNvPr id="1107" name="TextBox 1107"/>
          <p:cNvSpPr txBox="1"/>
          <p:nvPr/>
        </p:nvSpPr>
        <p:spPr>
          <a:xfrm>
            <a:off x="1481076" y="6076130"/>
            <a:ext cx="15515452" cy="835165"/>
          </a:xfrm>
          <a:prstGeom prst="rect">
            <a:avLst/>
          </a:prstGeom>
          <a:noFill/>
        </p:spPr>
        <p:txBody>
          <a:bodyPr wrap="square" lIns="0" tIns="0" rIns="0" bIns="0" rtlCol="0">
            <a:spAutoFit/>
          </a:bodyPr>
          <a:lstStyle/>
          <a:p>
            <a:pPr>
              <a:lnSpc>
                <a:spcPct val="212083"/>
              </a:lnSpc>
              <a:tabLst>
                <a:tab pos="758529" algn="l"/>
                <a:tab pos="1517130" algn="l"/>
                <a:tab pos="2276274" algn="l"/>
                <a:tab pos="3034875" algn="l"/>
                <a:tab pos="10826254" algn="l"/>
                <a:tab pos="11801599" algn="l"/>
                <a:tab pos="12885315" algn="l"/>
                <a:tab pos="13969572" algn="l"/>
                <a:tab pos="15053289" algn="l"/>
              </a:tabLst>
            </a:pPr>
            <a:r>
              <a:rPr lang="en-US" altLang="zh-CN" sz="2560">
                <a:solidFill>
                  <a:srgbClr val="000000"/>
                </a:solidFill>
                <a:latin typeface="Calibri"/>
                <a:ea typeface="Calibri"/>
              </a:rPr>
              <a:t>x</a:t>
            </a:r>
            <a:r>
              <a:rPr lang="en-US" altLang="zh-CN" sz="1707">
                <a:solidFill>
                  <a:srgbClr val="000000"/>
                </a:solidFill>
                <a:latin typeface="Calibri"/>
                <a:ea typeface="Calibri"/>
              </a:rPr>
              <a:t>1	</a:t>
            </a:r>
            <a:r>
              <a:rPr lang="en-US" altLang="zh-CN" sz="2560">
                <a:solidFill>
                  <a:srgbClr val="000000"/>
                </a:solidFill>
                <a:latin typeface="Calibri"/>
                <a:ea typeface="Calibri"/>
              </a:rPr>
              <a:t>x</a:t>
            </a:r>
            <a:r>
              <a:rPr lang="en-US" altLang="zh-CN" sz="1707">
                <a:solidFill>
                  <a:srgbClr val="000000"/>
                </a:solidFill>
                <a:latin typeface="Calibri"/>
                <a:ea typeface="Calibri"/>
              </a:rPr>
              <a:t>2	</a:t>
            </a:r>
            <a:r>
              <a:rPr lang="en-US" altLang="zh-CN" sz="2560">
                <a:solidFill>
                  <a:srgbClr val="000000"/>
                </a:solidFill>
                <a:latin typeface="Calibri"/>
                <a:ea typeface="Calibri"/>
              </a:rPr>
              <a:t>x</a:t>
            </a:r>
            <a:r>
              <a:rPr lang="en-US" altLang="zh-CN" sz="1707">
                <a:solidFill>
                  <a:srgbClr val="000000"/>
                </a:solidFill>
                <a:latin typeface="Calibri"/>
                <a:ea typeface="Calibri"/>
              </a:rPr>
              <a:t>3	</a:t>
            </a:r>
            <a:r>
              <a:rPr lang="en-US" altLang="zh-CN" sz="2560">
                <a:solidFill>
                  <a:srgbClr val="000000"/>
                </a:solidFill>
                <a:latin typeface="Calibri"/>
                <a:ea typeface="Calibri"/>
              </a:rPr>
              <a:t>x</a:t>
            </a:r>
            <a:r>
              <a:rPr lang="en-US" altLang="zh-CN" sz="1707">
                <a:solidFill>
                  <a:srgbClr val="000000"/>
                </a:solidFill>
                <a:latin typeface="Calibri"/>
                <a:ea typeface="Calibri"/>
              </a:rPr>
              <a:t>4	</a:t>
            </a:r>
            <a:r>
              <a:rPr lang="en-US" altLang="zh-CN" sz="2560">
                <a:solidFill>
                  <a:srgbClr val="000000"/>
                </a:solidFill>
                <a:latin typeface="Calibri"/>
                <a:ea typeface="Calibri"/>
              </a:rPr>
              <a:t>x</a:t>
            </a:r>
            <a:r>
              <a:rPr lang="en-US" altLang="zh-CN" sz="1707">
                <a:solidFill>
                  <a:srgbClr val="000000"/>
                </a:solidFill>
                <a:latin typeface="Calibri"/>
                <a:ea typeface="Calibri"/>
              </a:rPr>
              <a:t>5	</a:t>
            </a:r>
            <a:r>
              <a:rPr lang="en-US" altLang="zh-CN" sz="2560">
                <a:solidFill>
                  <a:srgbClr val="000000"/>
                </a:solidFill>
                <a:latin typeface="Calibri"/>
                <a:ea typeface="Calibri"/>
              </a:rPr>
              <a:t>h</a:t>
            </a:r>
            <a:r>
              <a:rPr lang="en-US" altLang="zh-CN" sz="1707">
                <a:solidFill>
                  <a:srgbClr val="000000"/>
                </a:solidFill>
                <a:latin typeface="Calibri"/>
                <a:ea typeface="Calibri"/>
              </a:rPr>
              <a:t>1	</a:t>
            </a:r>
            <a:r>
              <a:rPr lang="en-US" altLang="zh-CN" sz="2560">
                <a:solidFill>
                  <a:srgbClr val="000000"/>
                </a:solidFill>
                <a:latin typeface="Calibri"/>
                <a:ea typeface="Calibri"/>
              </a:rPr>
              <a:t>x</a:t>
            </a:r>
            <a:r>
              <a:rPr lang="en-US" altLang="zh-CN" sz="1707">
                <a:solidFill>
                  <a:srgbClr val="000000"/>
                </a:solidFill>
                <a:latin typeface="Calibri"/>
                <a:ea typeface="Calibri"/>
              </a:rPr>
              <a:t>1	</a:t>
            </a:r>
            <a:r>
              <a:rPr lang="en-US" altLang="zh-CN" sz="2560">
                <a:solidFill>
                  <a:srgbClr val="000000"/>
                </a:solidFill>
                <a:latin typeface="Calibri"/>
                <a:ea typeface="Calibri"/>
              </a:rPr>
              <a:t>h</a:t>
            </a:r>
            <a:r>
              <a:rPr lang="en-US" altLang="zh-CN" sz="1707">
                <a:solidFill>
                  <a:srgbClr val="000000"/>
                </a:solidFill>
                <a:latin typeface="Calibri"/>
                <a:ea typeface="Calibri"/>
              </a:rPr>
              <a:t>0	</a:t>
            </a:r>
            <a:r>
              <a:rPr lang="en-US" altLang="zh-CN" sz="2560">
                <a:solidFill>
                  <a:srgbClr val="000000"/>
                </a:solidFill>
                <a:latin typeface="Calibri"/>
                <a:ea typeface="Calibri"/>
              </a:rPr>
              <a:t>x</a:t>
            </a:r>
            <a:r>
              <a:rPr lang="en-US" altLang="zh-CN" sz="1707">
                <a:solidFill>
                  <a:srgbClr val="000000"/>
                </a:solidFill>
                <a:latin typeface="Calibri"/>
                <a:ea typeface="Calibri"/>
              </a:rPr>
              <a:t>5	</a:t>
            </a:r>
            <a:r>
              <a:rPr lang="en-US" altLang="zh-CN" sz="2560" spc="-28">
                <a:solidFill>
                  <a:srgbClr val="000000"/>
                </a:solidFill>
                <a:latin typeface="Calibri"/>
                <a:ea typeface="Calibri"/>
              </a:rPr>
              <a:t>h</a:t>
            </a:r>
            <a:r>
              <a:rPr lang="en-US" altLang="zh-CN" sz="1707" spc="-28">
                <a:solidFill>
                  <a:srgbClr val="000000"/>
                </a:solidFill>
                <a:latin typeface="Calibri"/>
                <a:ea typeface="Calibri"/>
              </a:rPr>
              <a:t>5</a:t>
            </a:r>
          </a:p>
        </p:txBody>
      </p:sp>
      <p:sp>
        <p:nvSpPr>
          <p:cNvPr id="1108" name="TextBox 1108"/>
          <p:cNvSpPr txBox="1"/>
          <p:nvPr/>
        </p:nvSpPr>
        <p:spPr>
          <a:xfrm>
            <a:off x="13824729" y="6959917"/>
            <a:ext cx="1949131" cy="803682"/>
          </a:xfrm>
          <a:prstGeom prst="rect">
            <a:avLst/>
          </a:prstGeom>
          <a:noFill/>
        </p:spPr>
        <p:txBody>
          <a:bodyPr wrap="square" lIns="0" tIns="0" rIns="0" bIns="0" rtlCol="0">
            <a:spAutoFit/>
          </a:bodyPr>
          <a:lstStyle/>
          <a:p>
            <a:pPr>
              <a:lnSpc>
                <a:spcPct val="203749"/>
              </a:lnSpc>
              <a:tabLst>
                <a:tab pos="758601" algn="l"/>
                <a:tab pos="1517743" algn="l"/>
              </a:tabLst>
            </a:pPr>
            <a:r>
              <a:rPr lang="en-US" altLang="zh-CN" sz="2560">
                <a:solidFill>
                  <a:srgbClr val="000000"/>
                </a:solidFill>
                <a:latin typeface="Calibri"/>
                <a:ea typeface="Calibri"/>
              </a:rPr>
              <a:t>x</a:t>
            </a:r>
            <a:r>
              <a:rPr lang="en-US" altLang="zh-CN" sz="1707">
                <a:solidFill>
                  <a:srgbClr val="000000"/>
                </a:solidFill>
                <a:latin typeface="Calibri"/>
                <a:ea typeface="Calibri"/>
              </a:rPr>
              <a:t>8	</a:t>
            </a:r>
            <a:r>
              <a:rPr lang="en-US" altLang="zh-CN" sz="2560">
                <a:solidFill>
                  <a:srgbClr val="000000"/>
                </a:solidFill>
                <a:latin typeface="Calibri"/>
                <a:ea typeface="Calibri"/>
              </a:rPr>
              <a:t>x</a:t>
            </a:r>
            <a:r>
              <a:rPr lang="en-US" altLang="zh-CN" sz="1707">
                <a:solidFill>
                  <a:srgbClr val="000000"/>
                </a:solidFill>
                <a:latin typeface="Calibri"/>
                <a:ea typeface="Calibri"/>
              </a:rPr>
              <a:t>7	</a:t>
            </a:r>
            <a:r>
              <a:rPr lang="en-US" altLang="zh-CN" sz="2560" spc="-28">
                <a:solidFill>
                  <a:srgbClr val="000000"/>
                </a:solidFill>
                <a:latin typeface="Calibri"/>
                <a:ea typeface="Calibri"/>
              </a:rPr>
              <a:t>x</a:t>
            </a:r>
            <a:r>
              <a:rPr lang="en-US" altLang="zh-CN" sz="1707" spc="-28">
                <a:solidFill>
                  <a:srgbClr val="000000"/>
                </a:solidFill>
                <a:latin typeface="Calibri"/>
                <a:ea typeface="Calibri"/>
              </a:rPr>
              <a:t>6</a:t>
            </a:r>
          </a:p>
        </p:txBody>
      </p:sp>
      <p:sp>
        <p:nvSpPr>
          <p:cNvPr id="1109" name="TextBox 1109"/>
          <p:cNvSpPr txBox="1"/>
          <p:nvPr/>
        </p:nvSpPr>
        <p:spPr>
          <a:xfrm>
            <a:off x="830836" y="7777520"/>
            <a:ext cx="15623606" cy="433324"/>
          </a:xfrm>
          <a:prstGeom prst="rect">
            <a:avLst/>
          </a:prstGeom>
          <a:noFill/>
        </p:spPr>
        <p:txBody>
          <a:bodyPr wrap="square" lIns="0" tIns="0" rIns="0" bIns="0" rtlCol="0">
            <a:spAutoFit/>
          </a:bodyPr>
          <a:lstStyle/>
          <a:p>
            <a:pPr>
              <a:lnSpc>
                <a:spcPct val="109583"/>
              </a:lnSpc>
              <a:tabLst>
                <a:tab pos="650230" algn="l"/>
                <a:tab pos="1408759" algn="l"/>
                <a:tab pos="2167360" algn="l"/>
                <a:tab pos="2926504" algn="l"/>
                <a:tab pos="3685105" algn="l"/>
                <a:tab pos="12018342" algn="l"/>
                <a:tab pos="15161660" algn="l"/>
              </a:tabLst>
            </a:pPr>
            <a:r>
              <a:rPr lang="en-US" altLang="zh-CN" sz="2560">
                <a:solidFill>
                  <a:srgbClr val="000000"/>
                </a:solidFill>
                <a:latin typeface="Calibri"/>
                <a:ea typeface="Calibri"/>
              </a:rPr>
              <a:t>h</a:t>
            </a:r>
            <a:r>
              <a:rPr lang="en-US" altLang="zh-CN" sz="1707">
                <a:solidFill>
                  <a:srgbClr val="000000"/>
                </a:solidFill>
                <a:latin typeface="Calibri"/>
                <a:ea typeface="Calibri"/>
              </a:rPr>
              <a:t>0	</a:t>
            </a:r>
            <a:r>
              <a:rPr lang="en-US" altLang="zh-CN" sz="2560">
                <a:solidFill>
                  <a:srgbClr val="000000"/>
                </a:solidFill>
                <a:latin typeface="Calibri"/>
                <a:ea typeface="Calibri"/>
              </a:rPr>
              <a:t>h</a:t>
            </a:r>
            <a:r>
              <a:rPr lang="en-US" altLang="zh-CN" sz="1707">
                <a:solidFill>
                  <a:srgbClr val="000000"/>
                </a:solidFill>
                <a:latin typeface="Calibri"/>
                <a:ea typeface="Calibri"/>
              </a:rPr>
              <a:t>1	</a:t>
            </a:r>
            <a:r>
              <a:rPr lang="en-US" altLang="zh-CN" sz="2560">
                <a:solidFill>
                  <a:srgbClr val="000000"/>
                </a:solidFill>
                <a:latin typeface="Calibri"/>
                <a:ea typeface="Calibri"/>
              </a:rPr>
              <a:t>h</a:t>
            </a:r>
            <a:r>
              <a:rPr lang="en-US" altLang="zh-CN" sz="1707">
                <a:solidFill>
                  <a:srgbClr val="000000"/>
                </a:solidFill>
                <a:latin typeface="Calibri"/>
                <a:ea typeface="Calibri"/>
              </a:rPr>
              <a:t>2	</a:t>
            </a:r>
            <a:r>
              <a:rPr lang="en-US" altLang="zh-CN" sz="2560">
                <a:solidFill>
                  <a:srgbClr val="000000"/>
                </a:solidFill>
                <a:latin typeface="Calibri"/>
                <a:ea typeface="Calibri"/>
              </a:rPr>
              <a:t>h</a:t>
            </a:r>
            <a:r>
              <a:rPr lang="en-US" altLang="zh-CN" sz="1707" spc="7">
                <a:solidFill>
                  <a:srgbClr val="000000"/>
                </a:solidFill>
                <a:latin typeface="Calibri"/>
                <a:ea typeface="Calibri"/>
              </a:rPr>
              <a:t>3	</a:t>
            </a:r>
            <a:r>
              <a:rPr lang="en-US" altLang="zh-CN" sz="2560">
                <a:solidFill>
                  <a:srgbClr val="000000"/>
                </a:solidFill>
                <a:latin typeface="Calibri"/>
                <a:ea typeface="Calibri"/>
              </a:rPr>
              <a:t>h</a:t>
            </a:r>
            <a:r>
              <a:rPr lang="en-US" altLang="zh-CN" sz="1707">
                <a:solidFill>
                  <a:srgbClr val="000000"/>
                </a:solidFill>
                <a:latin typeface="Calibri"/>
                <a:ea typeface="Calibri"/>
              </a:rPr>
              <a:t>4	</a:t>
            </a:r>
            <a:r>
              <a:rPr lang="en-US" altLang="zh-CN" sz="2560">
                <a:solidFill>
                  <a:srgbClr val="000000"/>
                </a:solidFill>
                <a:latin typeface="Calibri"/>
                <a:ea typeface="Calibri"/>
              </a:rPr>
              <a:t>h</a:t>
            </a:r>
            <a:r>
              <a:rPr lang="en-US" altLang="zh-CN" sz="1707">
                <a:solidFill>
                  <a:srgbClr val="000000"/>
                </a:solidFill>
                <a:latin typeface="Calibri"/>
                <a:ea typeface="Calibri"/>
              </a:rPr>
              <a:t>5	</a:t>
            </a:r>
            <a:r>
              <a:rPr lang="en-US" altLang="zh-CN" sz="2560">
                <a:solidFill>
                  <a:srgbClr val="000000"/>
                </a:solidFill>
                <a:latin typeface="Calibri"/>
                <a:ea typeface="Calibri"/>
              </a:rPr>
              <a:t>h</a:t>
            </a:r>
            <a:r>
              <a:rPr lang="en-US" altLang="zh-CN" sz="1707">
                <a:solidFill>
                  <a:srgbClr val="000000"/>
                </a:solidFill>
                <a:latin typeface="Calibri"/>
                <a:ea typeface="Calibri"/>
              </a:rPr>
              <a:t>8	</a:t>
            </a:r>
            <a:r>
              <a:rPr lang="en-US" altLang="zh-CN" sz="2560" spc="-28">
                <a:solidFill>
                  <a:srgbClr val="000000"/>
                </a:solidFill>
                <a:latin typeface="Calibri"/>
                <a:ea typeface="Calibri"/>
              </a:rPr>
              <a:t>h</a:t>
            </a:r>
            <a:r>
              <a:rPr lang="en-US" altLang="zh-CN" sz="1707" spc="-28">
                <a:solidFill>
                  <a:srgbClr val="000000"/>
                </a:solidFill>
                <a:latin typeface="Calibri"/>
                <a:ea typeface="Calibri"/>
              </a:rPr>
              <a:t>6</a:t>
            </a:r>
          </a:p>
        </p:txBody>
      </p:sp>
      <p:sp>
        <p:nvSpPr>
          <p:cNvPr id="1110" name="TextBox 1110"/>
          <p:cNvSpPr txBox="1"/>
          <p:nvPr/>
        </p:nvSpPr>
        <p:spPr>
          <a:xfrm>
            <a:off x="14366595" y="8471110"/>
            <a:ext cx="46192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7</a:t>
            </a:r>
          </a:p>
        </p:txBody>
      </p:sp>
      <p:sp>
        <p:nvSpPr>
          <p:cNvPr id="1111" name="TextBox 1111"/>
          <p:cNvSpPr txBox="1"/>
          <p:nvPr/>
        </p:nvSpPr>
        <p:spPr>
          <a:xfrm>
            <a:off x="5166241" y="5870401"/>
            <a:ext cx="678950" cy="875496"/>
          </a:xfrm>
          <a:prstGeom prst="rect">
            <a:avLst/>
          </a:prstGeom>
          <a:noFill/>
        </p:spPr>
        <p:txBody>
          <a:bodyPr wrap="square" lIns="0" tIns="0" rIns="0" bIns="0" rtlCol="0">
            <a:spAutoFit/>
          </a:bodyPr>
          <a:lstStyle/>
          <a:p>
            <a:r>
              <a:rPr lang="en-US" altLang="zh-CN" sz="5689" spc="-64">
                <a:solidFill>
                  <a:srgbClr val="000000"/>
                </a:solidFill>
                <a:latin typeface="Calibri"/>
                <a:ea typeface="Calibri"/>
              </a:rPr>
              <a:t>…</a:t>
            </a:r>
          </a:p>
        </p:txBody>
      </p:sp>
      <p:sp>
        <p:nvSpPr>
          <p:cNvPr id="5" name="投影片編號版面配置區 4"/>
          <p:cNvSpPr>
            <a:spLocks noGrp="1"/>
          </p:cNvSpPr>
          <p:nvPr>
            <p:ph type="sldNum" sz="quarter" idx="12"/>
          </p:nvPr>
        </p:nvSpPr>
        <p:spPr/>
        <p:txBody>
          <a:bodyPr/>
          <a:lstStyle/>
          <a:p>
            <a:fld id="{186AF604-6CBA-6F4A-A6F6-26E48A4D0EE4}" type="slidenum">
              <a:rPr lang="en-US" smtClean="0"/>
              <a:t>95</a:t>
            </a:fld>
            <a:endParaRPr lang="en-US"/>
          </a:p>
        </p:txBody>
      </p:sp>
    </p:spTree>
    <p:extLst>
      <p:ext uri="{BB962C8B-B14F-4D97-AF65-F5344CB8AC3E}">
        <p14:creationId xmlns:p14="http://schemas.microsoft.com/office/powerpoint/2010/main" val="19278133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3" name="Picture 1113"/>
          <p:cNvPicPr>
            <a:picLocks noChangeAspect="1"/>
          </p:cNvPicPr>
          <p:nvPr/>
        </p:nvPicPr>
        <p:blipFill>
          <a:blip r:embed="rId3"/>
          <a:stretch>
            <a:fillRect/>
          </a:stretch>
        </p:blipFill>
        <p:spPr>
          <a:xfrm>
            <a:off x="14554803" y="845311"/>
            <a:ext cx="2611797" cy="585216"/>
          </a:xfrm>
          <a:prstGeom prst="rect">
            <a:avLst/>
          </a:prstGeom>
        </p:spPr>
      </p:pic>
      <p:sp>
        <p:nvSpPr>
          <p:cNvPr id="2" name="Freeform 1113"/>
          <p:cNvSpPr/>
          <p:nvPr/>
        </p:nvSpPr>
        <p:spPr>
          <a:xfrm>
            <a:off x="14224264"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14" name="Freeform 1114"/>
          <p:cNvSpPr/>
          <p:nvPr/>
        </p:nvSpPr>
        <p:spPr>
          <a:xfrm>
            <a:off x="12165171" y="6258560"/>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15" name="Freeform 1115"/>
          <p:cNvSpPr/>
          <p:nvPr/>
        </p:nvSpPr>
        <p:spPr>
          <a:xfrm>
            <a:off x="16391731"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086"/>
                  <a:pt x="302514" y="392430"/>
                  <a:pt x="197357" y="392430"/>
                </a:cubicBezTo>
                <a:cubicBezTo>
                  <a:pt x="92201" y="392430"/>
                  <a:pt x="6857" y="307086"/>
                  <a:pt x="6857" y="201930"/>
                </a:cubicBezTo>
                <a:lnTo>
                  <a:pt x="6857" y="201930"/>
                </a:lnTo>
                <a:close/>
              </a:path>
            </a:pathLst>
          </a:custGeom>
          <a:solidFill>
            <a:srgbClr val="0000F8">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16" name="Freeform 1116"/>
          <p:cNvSpPr/>
          <p:nvPr/>
        </p:nvSpPr>
        <p:spPr>
          <a:xfrm>
            <a:off x="14224264" y="409109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F8">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17" name="Freeform 1117"/>
          <p:cNvSpPr/>
          <p:nvPr/>
        </p:nvSpPr>
        <p:spPr>
          <a:xfrm>
            <a:off x="12707038" y="474133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DE">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18" name="Freeform 1118"/>
          <p:cNvSpPr/>
          <p:nvPr/>
        </p:nvSpPr>
        <p:spPr>
          <a:xfrm>
            <a:off x="15741491" y="4632960"/>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4" y="11429"/>
                  <a:pt x="387857" y="96773"/>
                  <a:pt x="387857" y="201929"/>
                </a:cubicBezTo>
                <a:cubicBezTo>
                  <a:pt x="387857" y="307085"/>
                  <a:pt x="302514" y="392429"/>
                  <a:pt x="197357" y="392429"/>
                </a:cubicBezTo>
                <a:cubicBezTo>
                  <a:pt x="92201" y="392429"/>
                  <a:pt x="6857" y="307085"/>
                  <a:pt x="6857" y="201929"/>
                </a:cubicBezTo>
                <a:lnTo>
                  <a:pt x="6857" y="201929"/>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19" name="Freeform 1119"/>
          <p:cNvSpPr/>
          <p:nvPr/>
        </p:nvSpPr>
        <p:spPr>
          <a:xfrm>
            <a:off x="14495198" y="4632960"/>
            <a:ext cx="63218" cy="1526258"/>
          </a:xfrm>
          <a:custGeom>
            <a:avLst/>
            <a:gdLst>
              <a:gd name="connsiteX0" fmla="*/ 6857 w 44450"/>
              <a:gd name="connsiteY0" fmla="*/ 1078230 h 1073150"/>
              <a:gd name="connsiteX1" fmla="*/ 44957 w 44450"/>
              <a:gd name="connsiteY1" fmla="*/ 11430 h 1073150"/>
            </a:gdLst>
            <a:ahLst/>
            <a:cxnLst>
              <a:cxn ang="0">
                <a:pos x="connsiteX0" y="connsiteY0"/>
              </a:cxn>
              <a:cxn ang="0">
                <a:pos x="connsiteX1" y="connsiteY1"/>
              </a:cxn>
            </a:cxnLst>
            <a:rect l="l" t="t" r="r" b="b"/>
            <a:pathLst>
              <a:path w="44450" h="1073150">
                <a:moveTo>
                  <a:pt x="6857" y="1078230"/>
                </a:moveTo>
                <a:lnTo>
                  <a:pt x="449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0" name="Freeform 1120"/>
          <p:cNvSpPr/>
          <p:nvPr/>
        </p:nvSpPr>
        <p:spPr>
          <a:xfrm>
            <a:off x="14675820" y="5102578"/>
            <a:ext cx="1146951" cy="1128889"/>
          </a:xfrm>
          <a:custGeom>
            <a:avLst/>
            <a:gdLst>
              <a:gd name="connsiteX0" fmla="*/ 15494 w 806450"/>
              <a:gd name="connsiteY0" fmla="*/ 804798 h 793750"/>
              <a:gd name="connsiteX1" fmla="*/ 812927 w 806450"/>
              <a:gd name="connsiteY1" fmla="*/ 7365 h 793750"/>
            </a:gdLst>
            <a:ahLst/>
            <a:cxnLst>
              <a:cxn ang="0">
                <a:pos x="connsiteX0" y="connsiteY0"/>
              </a:cxn>
              <a:cxn ang="0">
                <a:pos x="connsiteX1" y="connsiteY1"/>
              </a:cxn>
            </a:cxnLst>
            <a:rect l="l" t="t" r="r" b="b"/>
            <a:pathLst>
              <a:path w="806450" h="793750">
                <a:moveTo>
                  <a:pt x="15494" y="804798"/>
                </a:moveTo>
                <a:lnTo>
                  <a:pt x="812927"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1" name="Freeform 1121"/>
          <p:cNvSpPr/>
          <p:nvPr/>
        </p:nvSpPr>
        <p:spPr>
          <a:xfrm>
            <a:off x="13158593" y="5210951"/>
            <a:ext cx="1146951" cy="1020516"/>
          </a:xfrm>
          <a:custGeom>
            <a:avLst/>
            <a:gdLst>
              <a:gd name="connsiteX0" fmla="*/ 812927 w 806450"/>
              <a:gd name="connsiteY0" fmla="*/ 728598 h 717550"/>
              <a:gd name="connsiteX1" fmla="*/ 15494 w 806450"/>
              <a:gd name="connsiteY1" fmla="*/ 7365 h 717550"/>
            </a:gdLst>
            <a:ahLst/>
            <a:cxnLst>
              <a:cxn ang="0">
                <a:pos x="connsiteX0" y="connsiteY0"/>
              </a:cxn>
              <a:cxn ang="0">
                <a:pos x="connsiteX1" y="connsiteY1"/>
              </a:cxn>
            </a:cxnLst>
            <a:rect l="l" t="t" r="r" b="b"/>
            <a:pathLst>
              <a:path w="806450" h="717550">
                <a:moveTo>
                  <a:pt x="812927" y="728598"/>
                </a:moveTo>
                <a:lnTo>
                  <a:pt x="15494"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2" name="Freeform 1122"/>
          <p:cNvSpPr/>
          <p:nvPr/>
        </p:nvSpPr>
        <p:spPr>
          <a:xfrm>
            <a:off x="14766131" y="6421120"/>
            <a:ext cx="1634631" cy="9031"/>
          </a:xfrm>
          <a:custGeom>
            <a:avLst/>
            <a:gdLst>
              <a:gd name="connsiteX0" fmla="*/ 6857 w 1149350"/>
              <a:gd name="connsiteY0" fmla="*/ 11430 h 6350"/>
              <a:gd name="connsiteX1" fmla="*/ 1149857 w 1149350"/>
              <a:gd name="connsiteY1" fmla="*/ 11430 h 6350"/>
            </a:gdLst>
            <a:ahLst/>
            <a:cxnLst>
              <a:cxn ang="0">
                <a:pos x="connsiteX0" y="connsiteY0"/>
              </a:cxn>
              <a:cxn ang="0">
                <a:pos x="connsiteX1" y="connsiteY1"/>
              </a:cxn>
            </a:cxnLst>
            <a:rect l="l" t="t" r="r" b="b"/>
            <a:pathLst>
              <a:path w="1149350" h="6350">
                <a:moveTo>
                  <a:pt x="6857" y="11430"/>
                </a:moveTo>
                <a:lnTo>
                  <a:pt x="11498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3" name="Freeform 1123"/>
          <p:cNvSpPr/>
          <p:nvPr/>
        </p:nvSpPr>
        <p:spPr>
          <a:xfrm>
            <a:off x="12707038" y="6421120"/>
            <a:ext cx="1526258" cy="117404"/>
          </a:xfrm>
          <a:custGeom>
            <a:avLst/>
            <a:gdLst>
              <a:gd name="connsiteX0" fmla="*/ 1073657 w 1073150"/>
              <a:gd name="connsiteY0" fmla="*/ 11430 h 82550"/>
              <a:gd name="connsiteX1" fmla="*/ 6857 w 1073150"/>
              <a:gd name="connsiteY1" fmla="*/ 87630 h 82550"/>
            </a:gdLst>
            <a:ahLst/>
            <a:cxnLst>
              <a:cxn ang="0">
                <a:pos x="connsiteX0" y="connsiteY0"/>
              </a:cxn>
              <a:cxn ang="0">
                <a:pos x="connsiteX1" y="connsiteY1"/>
              </a:cxn>
            </a:cxnLst>
            <a:rect l="l" t="t" r="r" b="b"/>
            <a:pathLst>
              <a:path w="1073150" h="82550">
                <a:moveTo>
                  <a:pt x="1073657" y="11430"/>
                </a:moveTo>
                <a:lnTo>
                  <a:pt x="6857" y="876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4" name="Freeform 1124"/>
          <p:cNvSpPr/>
          <p:nvPr/>
        </p:nvSpPr>
        <p:spPr>
          <a:xfrm>
            <a:off x="14224264" y="831765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23"/>
                  <a:pt x="92201" y="11430"/>
                  <a:pt x="197357" y="11430"/>
                </a:cubicBezTo>
                <a:cubicBezTo>
                  <a:pt x="302513" y="11430"/>
                  <a:pt x="387857" y="96723"/>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AC">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5" name="Freeform 1125"/>
          <p:cNvSpPr/>
          <p:nvPr/>
        </p:nvSpPr>
        <p:spPr>
          <a:xfrm>
            <a:off x="15849864"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137"/>
                  <a:pt x="302514" y="392430"/>
                  <a:pt x="197357" y="392430"/>
                </a:cubicBezTo>
                <a:cubicBezTo>
                  <a:pt x="92201" y="392430"/>
                  <a:pt x="6857" y="307137"/>
                  <a:pt x="6857" y="201930"/>
                </a:cubicBezTo>
                <a:lnTo>
                  <a:pt x="6857" y="201930"/>
                </a:lnTo>
                <a:close/>
              </a:path>
            </a:pathLst>
          </a:custGeom>
          <a:solidFill>
            <a:srgbClr val="0000B6">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6" name="Freeform 1126"/>
          <p:cNvSpPr/>
          <p:nvPr/>
        </p:nvSpPr>
        <p:spPr>
          <a:xfrm>
            <a:off x="12707038"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A4">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7" name="Freeform 1127"/>
          <p:cNvSpPr/>
          <p:nvPr/>
        </p:nvSpPr>
        <p:spPr>
          <a:xfrm>
            <a:off x="13158593" y="6619804"/>
            <a:ext cx="1146951" cy="1128889"/>
          </a:xfrm>
          <a:custGeom>
            <a:avLst/>
            <a:gdLst>
              <a:gd name="connsiteX0" fmla="*/ 812927 w 806450"/>
              <a:gd name="connsiteY0" fmla="*/ 7366 h 793750"/>
              <a:gd name="connsiteX1" fmla="*/ 15494 w 806450"/>
              <a:gd name="connsiteY1" fmla="*/ 804798 h 793750"/>
            </a:gdLst>
            <a:ahLst/>
            <a:cxnLst>
              <a:cxn ang="0">
                <a:pos x="connsiteX0" y="connsiteY0"/>
              </a:cxn>
              <a:cxn ang="0">
                <a:pos x="connsiteX1" y="connsiteY1"/>
              </a:cxn>
            </a:cxnLst>
            <a:rect l="l" t="t" r="r" b="b"/>
            <a:pathLst>
              <a:path w="806450" h="793750">
                <a:moveTo>
                  <a:pt x="812927" y="7366"/>
                </a:moveTo>
                <a:lnTo>
                  <a:pt x="15494"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8" name="Freeform 1128"/>
          <p:cNvSpPr/>
          <p:nvPr/>
        </p:nvSpPr>
        <p:spPr>
          <a:xfrm>
            <a:off x="14495198" y="6692053"/>
            <a:ext cx="9031" cy="1634631"/>
          </a:xfrm>
          <a:custGeom>
            <a:avLst/>
            <a:gdLst>
              <a:gd name="connsiteX0" fmla="*/ 6857 w 6350"/>
              <a:gd name="connsiteY0" fmla="*/ 11430 h 1149350"/>
              <a:gd name="connsiteX1" fmla="*/ 6857 w 6350"/>
              <a:gd name="connsiteY1" fmla="*/ 1154430 h 1149350"/>
            </a:gdLst>
            <a:ahLst/>
            <a:cxnLst>
              <a:cxn ang="0">
                <a:pos x="connsiteX0" y="connsiteY0"/>
              </a:cxn>
              <a:cxn ang="0">
                <a:pos x="connsiteX1" y="connsiteY1"/>
              </a:cxn>
            </a:cxnLst>
            <a:rect l="l" t="t" r="r" b="b"/>
            <a:pathLst>
              <a:path w="6350" h="1149350">
                <a:moveTo>
                  <a:pt x="6857" y="11430"/>
                </a:moveTo>
                <a:lnTo>
                  <a:pt x="6857" y="1154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29" name="Freeform 1129"/>
          <p:cNvSpPr/>
          <p:nvPr/>
        </p:nvSpPr>
        <p:spPr>
          <a:xfrm>
            <a:off x="14675820" y="6619804"/>
            <a:ext cx="1255324" cy="1128889"/>
          </a:xfrm>
          <a:custGeom>
            <a:avLst/>
            <a:gdLst>
              <a:gd name="connsiteX0" fmla="*/ 15494 w 882650"/>
              <a:gd name="connsiteY0" fmla="*/ 7366 h 793750"/>
              <a:gd name="connsiteX1" fmla="*/ 889127 w 882650"/>
              <a:gd name="connsiteY1" fmla="*/ 804798 h 793750"/>
            </a:gdLst>
            <a:ahLst/>
            <a:cxnLst>
              <a:cxn ang="0">
                <a:pos x="connsiteX0" y="connsiteY0"/>
              </a:cxn>
              <a:cxn ang="0">
                <a:pos x="connsiteX1" y="connsiteY1"/>
              </a:cxn>
            </a:cxnLst>
            <a:rect l="l" t="t" r="r" b="b"/>
            <a:pathLst>
              <a:path w="882650" h="793750">
                <a:moveTo>
                  <a:pt x="15494" y="7366"/>
                </a:moveTo>
                <a:lnTo>
                  <a:pt x="889127"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131" name="Picture 1131"/>
          <p:cNvPicPr>
            <a:picLocks noChangeAspect="1"/>
          </p:cNvPicPr>
          <p:nvPr/>
        </p:nvPicPr>
        <p:blipFill>
          <a:blip r:embed="rId4"/>
          <a:stretch>
            <a:fillRect/>
          </a:stretch>
        </p:blipFill>
        <p:spPr>
          <a:xfrm>
            <a:off x="661342" y="1528063"/>
            <a:ext cx="11032404" cy="1278805"/>
          </a:xfrm>
          <a:prstGeom prst="rect">
            <a:avLst/>
          </a:prstGeom>
        </p:spPr>
      </p:pic>
      <p:pic>
        <p:nvPicPr>
          <p:cNvPr id="1132" name="Picture 1132"/>
          <p:cNvPicPr>
            <a:picLocks noChangeAspect="1"/>
          </p:cNvPicPr>
          <p:nvPr/>
        </p:nvPicPr>
        <p:blipFill>
          <a:blip r:embed="rId5"/>
          <a:stretch>
            <a:fillRect/>
          </a:stretch>
        </p:blipFill>
        <p:spPr>
          <a:xfrm>
            <a:off x="661342" y="3587158"/>
            <a:ext cx="11227477" cy="823637"/>
          </a:xfrm>
          <a:prstGeom prst="rect">
            <a:avLst/>
          </a:prstGeom>
        </p:spPr>
      </p:pic>
      <p:pic>
        <p:nvPicPr>
          <p:cNvPr id="1133" name="Picture 1133"/>
          <p:cNvPicPr>
            <a:picLocks noChangeAspect="1"/>
          </p:cNvPicPr>
          <p:nvPr/>
        </p:nvPicPr>
        <p:blipFill>
          <a:blip r:embed="rId6"/>
          <a:stretch>
            <a:fillRect/>
          </a:stretch>
        </p:blipFill>
        <p:spPr>
          <a:xfrm>
            <a:off x="661342" y="4865961"/>
            <a:ext cx="10035371" cy="715264"/>
          </a:xfrm>
          <a:prstGeom prst="rect">
            <a:avLst/>
          </a:prstGeom>
        </p:spPr>
      </p:pic>
      <p:pic>
        <p:nvPicPr>
          <p:cNvPr id="1134" name="Picture 1134"/>
          <p:cNvPicPr>
            <a:picLocks noChangeAspect="1"/>
          </p:cNvPicPr>
          <p:nvPr/>
        </p:nvPicPr>
        <p:blipFill>
          <a:blip r:embed="rId7"/>
          <a:stretch>
            <a:fillRect/>
          </a:stretch>
        </p:blipFill>
        <p:spPr>
          <a:xfrm>
            <a:off x="661342" y="6112254"/>
            <a:ext cx="5938859" cy="2167467"/>
          </a:xfrm>
          <a:prstGeom prst="rect">
            <a:avLst/>
          </a:prstGeom>
        </p:spPr>
      </p:pic>
      <p:sp>
        <p:nvSpPr>
          <p:cNvPr id="3" name="TextBox 1134"/>
          <p:cNvSpPr txBox="1"/>
          <p:nvPr/>
        </p:nvSpPr>
        <p:spPr>
          <a:xfrm>
            <a:off x="1322419" y="643015"/>
            <a:ext cx="8326930"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Distribution</a:t>
            </a:r>
            <a:r>
              <a:rPr lang="en-US" altLang="zh-CN" sz="6258" spc="-36">
                <a:solidFill>
                  <a:srgbClr val="4370C3"/>
                </a:solidFill>
                <a:latin typeface="Calibri"/>
                <a:ea typeface="Calibri"/>
              </a:rPr>
              <a:t>-</a:t>
            </a:r>
            <a:r>
              <a:rPr lang="en-US" altLang="zh-CN" sz="6258" spc="-50">
                <a:solidFill>
                  <a:srgbClr val="4370C3"/>
                </a:solidFill>
                <a:latin typeface="Calibri"/>
                <a:ea typeface="Calibri"/>
              </a:rPr>
              <a:t>Free</a:t>
            </a:r>
            <a:r>
              <a:rPr lang="en-US" altLang="zh-CN" sz="6258" spc="-50">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1135" name="TextBox 1135"/>
          <p:cNvSpPr txBox="1"/>
          <p:nvPr/>
        </p:nvSpPr>
        <p:spPr>
          <a:xfrm>
            <a:off x="12849368" y="4877631"/>
            <a:ext cx="299147"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2</a:t>
            </a:r>
          </a:p>
        </p:txBody>
      </p:sp>
      <p:sp>
        <p:nvSpPr>
          <p:cNvPr id="1136" name="TextBox 1136"/>
          <p:cNvSpPr txBox="1"/>
          <p:nvPr/>
        </p:nvSpPr>
        <p:spPr>
          <a:xfrm>
            <a:off x="13391235" y="5653115"/>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2</a:t>
            </a:r>
          </a:p>
        </p:txBody>
      </p:sp>
      <p:sp>
        <p:nvSpPr>
          <p:cNvPr id="1137" name="TextBox 1137"/>
          <p:cNvSpPr txBox="1"/>
          <p:nvPr/>
        </p:nvSpPr>
        <p:spPr>
          <a:xfrm>
            <a:off x="14149849" y="4243827"/>
            <a:ext cx="515893" cy="1377813"/>
          </a:xfrm>
          <a:prstGeom prst="rect">
            <a:avLst/>
          </a:prstGeom>
          <a:noFill/>
        </p:spPr>
        <p:txBody>
          <a:bodyPr wrap="square" lIns="0" tIns="0" rIns="0" bIns="0" rtlCol="0">
            <a:spAutoFit/>
          </a:bodyPr>
          <a:lstStyle/>
          <a:p>
            <a:pPr indent="216743"/>
            <a:r>
              <a:rPr lang="en-US" altLang="zh-CN" sz="2560" spc="-7">
                <a:solidFill>
                  <a:srgbClr val="000000"/>
                </a:solidFill>
                <a:latin typeface="Calibri"/>
                <a:ea typeface="Calibri"/>
              </a:rPr>
              <a:t>h</a:t>
            </a:r>
            <a:r>
              <a:rPr lang="en-US" altLang="zh-CN" sz="1707" spc="-7">
                <a:solidFill>
                  <a:srgbClr val="000000"/>
                </a:solidFill>
                <a:latin typeface="Calibri"/>
                <a:ea typeface="Calibri"/>
              </a:rPr>
              <a:t>3</a:t>
            </a:r>
          </a:p>
          <a:p>
            <a:pPr>
              <a:lnSpc>
                <a:spcPts val="1422"/>
              </a:lnSpc>
            </a:pPr>
            <a:endParaRPr lang="en-US" sz="2560"/>
          </a:p>
          <a:p>
            <a:pPr>
              <a:lnSpc>
                <a:spcPts val="1422"/>
              </a:lnSpc>
            </a:pPr>
            <a:endParaRPr lang="en-US" sz="2560"/>
          </a:p>
          <a:p>
            <a:pPr>
              <a:lnSpc>
                <a:spcPts val="1762"/>
              </a:lnSpc>
            </a:pPr>
            <a:endParaRPr lang="en-US" sz="2560"/>
          </a:p>
          <a:p>
            <a:r>
              <a:rPr lang="en-US" altLang="zh-CN" sz="2560" spc="-7">
                <a:solidFill>
                  <a:srgbClr val="000000"/>
                </a:solidFill>
                <a:latin typeface="Calibri"/>
                <a:ea typeface="Calibri"/>
              </a:rPr>
              <a:t>x</a:t>
            </a:r>
            <a:r>
              <a:rPr lang="en-US" altLang="zh-CN" sz="1707" spc="-7">
                <a:solidFill>
                  <a:srgbClr val="000000"/>
                </a:solidFill>
                <a:latin typeface="Calibri"/>
                <a:ea typeface="Calibri"/>
              </a:rPr>
              <a:t>3</a:t>
            </a:r>
          </a:p>
        </p:txBody>
      </p:sp>
      <p:sp>
        <p:nvSpPr>
          <p:cNvPr id="1138" name="TextBox 1138"/>
          <p:cNvSpPr txBox="1"/>
          <p:nvPr/>
        </p:nvSpPr>
        <p:spPr>
          <a:xfrm>
            <a:off x="15017375" y="5311559"/>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4</a:t>
            </a:r>
          </a:p>
        </p:txBody>
      </p:sp>
      <p:sp>
        <p:nvSpPr>
          <p:cNvPr id="1139" name="TextBox 1139"/>
          <p:cNvSpPr txBox="1"/>
          <p:nvPr/>
        </p:nvSpPr>
        <p:spPr>
          <a:xfrm>
            <a:off x="15884362" y="4786129"/>
            <a:ext cx="299149"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4</a:t>
            </a:r>
          </a:p>
        </p:txBody>
      </p:sp>
      <p:sp>
        <p:nvSpPr>
          <p:cNvPr id="1140" name="TextBox 1140"/>
          <p:cNvSpPr txBox="1"/>
          <p:nvPr/>
        </p:nvSpPr>
        <p:spPr>
          <a:xfrm>
            <a:off x="12307502" y="6076131"/>
            <a:ext cx="4689028" cy="835165"/>
          </a:xfrm>
          <a:prstGeom prst="rect">
            <a:avLst/>
          </a:prstGeom>
          <a:noFill/>
        </p:spPr>
        <p:txBody>
          <a:bodyPr wrap="square" lIns="0" tIns="0" rIns="0" bIns="0" rtlCol="0">
            <a:spAutoFit/>
          </a:bodyPr>
          <a:lstStyle/>
          <a:p>
            <a:pPr>
              <a:lnSpc>
                <a:spcPct val="212083"/>
              </a:lnSpc>
              <a:tabLst>
                <a:tab pos="975345" algn="l"/>
                <a:tab pos="2059061" algn="l"/>
                <a:tab pos="3143318" algn="l"/>
                <a:tab pos="4227034" algn="l"/>
              </a:tabLst>
            </a:pPr>
            <a:r>
              <a:rPr lang="en-US" altLang="zh-CN" sz="2560">
                <a:solidFill>
                  <a:srgbClr val="000000"/>
                </a:solidFill>
                <a:latin typeface="Calibri"/>
                <a:ea typeface="Calibri"/>
              </a:rPr>
              <a:t>h</a:t>
            </a:r>
            <a:r>
              <a:rPr lang="en-US" altLang="zh-CN" sz="1707">
                <a:solidFill>
                  <a:srgbClr val="000000"/>
                </a:solidFill>
                <a:latin typeface="Calibri"/>
                <a:ea typeface="Calibri"/>
              </a:rPr>
              <a:t>1	</a:t>
            </a:r>
            <a:r>
              <a:rPr lang="en-US" altLang="zh-CN" sz="2560">
                <a:solidFill>
                  <a:srgbClr val="000000"/>
                </a:solidFill>
                <a:latin typeface="Calibri"/>
                <a:ea typeface="Calibri"/>
              </a:rPr>
              <a:t>x</a:t>
            </a:r>
            <a:r>
              <a:rPr lang="en-US" altLang="zh-CN" sz="1707">
                <a:solidFill>
                  <a:srgbClr val="000000"/>
                </a:solidFill>
                <a:latin typeface="Calibri"/>
                <a:ea typeface="Calibri"/>
              </a:rPr>
              <a:t>1	</a:t>
            </a:r>
            <a:r>
              <a:rPr lang="en-US" altLang="zh-CN" sz="2560">
                <a:solidFill>
                  <a:srgbClr val="000000"/>
                </a:solidFill>
                <a:latin typeface="Calibri"/>
                <a:ea typeface="Calibri"/>
              </a:rPr>
              <a:t>h</a:t>
            </a:r>
            <a:r>
              <a:rPr lang="en-US" altLang="zh-CN" sz="1707">
                <a:solidFill>
                  <a:srgbClr val="000000"/>
                </a:solidFill>
                <a:latin typeface="Calibri"/>
                <a:ea typeface="Calibri"/>
              </a:rPr>
              <a:t>0	</a:t>
            </a:r>
            <a:r>
              <a:rPr lang="en-US" altLang="zh-CN" sz="2560">
                <a:solidFill>
                  <a:srgbClr val="000000"/>
                </a:solidFill>
                <a:latin typeface="Calibri"/>
                <a:ea typeface="Calibri"/>
              </a:rPr>
              <a:t>x</a:t>
            </a:r>
            <a:r>
              <a:rPr lang="en-US" altLang="zh-CN" sz="1707">
                <a:solidFill>
                  <a:srgbClr val="000000"/>
                </a:solidFill>
                <a:latin typeface="Calibri"/>
                <a:ea typeface="Calibri"/>
              </a:rPr>
              <a:t>5	</a:t>
            </a:r>
            <a:r>
              <a:rPr lang="en-US" altLang="zh-CN" sz="2560" spc="-28">
                <a:solidFill>
                  <a:srgbClr val="000000"/>
                </a:solidFill>
                <a:latin typeface="Calibri"/>
                <a:ea typeface="Calibri"/>
              </a:rPr>
              <a:t>h</a:t>
            </a:r>
            <a:r>
              <a:rPr lang="en-US" altLang="zh-CN" sz="1707" spc="-28">
                <a:solidFill>
                  <a:srgbClr val="000000"/>
                </a:solidFill>
                <a:latin typeface="Calibri"/>
                <a:ea typeface="Calibri"/>
              </a:rPr>
              <a:t>5</a:t>
            </a:r>
          </a:p>
        </p:txBody>
      </p:sp>
      <p:sp>
        <p:nvSpPr>
          <p:cNvPr id="1141" name="TextBox 1141"/>
          <p:cNvSpPr txBox="1"/>
          <p:nvPr/>
        </p:nvSpPr>
        <p:spPr>
          <a:xfrm>
            <a:off x="13824729" y="6959917"/>
            <a:ext cx="1949131" cy="803682"/>
          </a:xfrm>
          <a:prstGeom prst="rect">
            <a:avLst/>
          </a:prstGeom>
          <a:noFill/>
        </p:spPr>
        <p:txBody>
          <a:bodyPr wrap="square" lIns="0" tIns="0" rIns="0" bIns="0" rtlCol="0">
            <a:spAutoFit/>
          </a:bodyPr>
          <a:lstStyle/>
          <a:p>
            <a:pPr>
              <a:lnSpc>
                <a:spcPct val="203749"/>
              </a:lnSpc>
              <a:tabLst>
                <a:tab pos="758601" algn="l"/>
                <a:tab pos="1517743" algn="l"/>
              </a:tabLst>
            </a:pPr>
            <a:r>
              <a:rPr lang="en-US" altLang="zh-CN" sz="2560">
                <a:solidFill>
                  <a:srgbClr val="000000"/>
                </a:solidFill>
                <a:latin typeface="Calibri"/>
                <a:ea typeface="Calibri"/>
              </a:rPr>
              <a:t>x</a:t>
            </a:r>
            <a:r>
              <a:rPr lang="en-US" altLang="zh-CN" sz="1707">
                <a:solidFill>
                  <a:srgbClr val="000000"/>
                </a:solidFill>
                <a:latin typeface="Calibri"/>
                <a:ea typeface="Calibri"/>
              </a:rPr>
              <a:t>8	</a:t>
            </a:r>
            <a:r>
              <a:rPr lang="en-US" altLang="zh-CN" sz="2560">
                <a:solidFill>
                  <a:srgbClr val="000000"/>
                </a:solidFill>
                <a:latin typeface="Calibri"/>
                <a:ea typeface="Calibri"/>
              </a:rPr>
              <a:t>x</a:t>
            </a:r>
            <a:r>
              <a:rPr lang="en-US" altLang="zh-CN" sz="1707">
                <a:solidFill>
                  <a:srgbClr val="000000"/>
                </a:solidFill>
                <a:latin typeface="Calibri"/>
                <a:ea typeface="Calibri"/>
              </a:rPr>
              <a:t>7	</a:t>
            </a:r>
            <a:r>
              <a:rPr lang="en-US" altLang="zh-CN" sz="2560" spc="-28">
                <a:solidFill>
                  <a:srgbClr val="000000"/>
                </a:solidFill>
                <a:latin typeface="Calibri"/>
                <a:ea typeface="Calibri"/>
              </a:rPr>
              <a:t>x</a:t>
            </a:r>
            <a:r>
              <a:rPr lang="en-US" altLang="zh-CN" sz="1707" spc="-28">
                <a:solidFill>
                  <a:srgbClr val="000000"/>
                </a:solidFill>
                <a:latin typeface="Calibri"/>
                <a:ea typeface="Calibri"/>
              </a:rPr>
              <a:t>6</a:t>
            </a:r>
          </a:p>
        </p:txBody>
      </p:sp>
      <p:sp>
        <p:nvSpPr>
          <p:cNvPr id="1142" name="TextBox 1142"/>
          <p:cNvSpPr txBox="1"/>
          <p:nvPr/>
        </p:nvSpPr>
        <p:spPr>
          <a:xfrm>
            <a:off x="12849369" y="7820979"/>
            <a:ext cx="3605076" cy="393954"/>
          </a:xfrm>
          <a:prstGeom prst="rect">
            <a:avLst/>
          </a:prstGeom>
          <a:noFill/>
        </p:spPr>
        <p:txBody>
          <a:bodyPr wrap="square" lIns="0" tIns="0" rIns="0" bIns="0" rtlCol="0">
            <a:spAutoFit/>
          </a:bodyPr>
          <a:lstStyle/>
          <a:p>
            <a:pPr>
              <a:tabLst>
                <a:tab pos="3143318" algn="l"/>
              </a:tabLst>
            </a:pPr>
            <a:r>
              <a:rPr lang="en-US" altLang="zh-CN" sz="2560">
                <a:solidFill>
                  <a:srgbClr val="000000"/>
                </a:solidFill>
                <a:latin typeface="Calibri"/>
                <a:ea typeface="Calibri"/>
              </a:rPr>
              <a:t>h</a:t>
            </a:r>
            <a:r>
              <a:rPr lang="en-US" altLang="zh-CN" sz="1707">
                <a:solidFill>
                  <a:srgbClr val="000000"/>
                </a:solidFill>
                <a:latin typeface="Calibri"/>
                <a:ea typeface="Calibri"/>
              </a:rPr>
              <a:t>8	</a:t>
            </a:r>
            <a:r>
              <a:rPr lang="en-US" altLang="zh-CN" sz="2560" spc="-28">
                <a:solidFill>
                  <a:srgbClr val="000000"/>
                </a:solidFill>
                <a:latin typeface="Calibri"/>
                <a:ea typeface="Calibri"/>
              </a:rPr>
              <a:t>h</a:t>
            </a:r>
            <a:r>
              <a:rPr lang="en-US" altLang="zh-CN" sz="1707" spc="-28">
                <a:solidFill>
                  <a:srgbClr val="000000"/>
                </a:solidFill>
                <a:latin typeface="Calibri"/>
                <a:ea typeface="Calibri"/>
              </a:rPr>
              <a:t>6</a:t>
            </a:r>
          </a:p>
        </p:txBody>
      </p:sp>
      <p:sp>
        <p:nvSpPr>
          <p:cNvPr id="1143" name="TextBox 1143"/>
          <p:cNvSpPr txBox="1"/>
          <p:nvPr/>
        </p:nvSpPr>
        <p:spPr>
          <a:xfrm>
            <a:off x="14366595" y="8471110"/>
            <a:ext cx="46192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7</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96</a:t>
            </a:fld>
            <a:endParaRPr lang="en-US"/>
          </a:p>
        </p:txBody>
      </p:sp>
    </p:spTree>
    <p:extLst>
      <p:ext uri="{BB962C8B-B14F-4D97-AF65-F5344CB8AC3E}">
        <p14:creationId xmlns:p14="http://schemas.microsoft.com/office/powerpoint/2010/main" val="19429134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5" name="Picture 1145"/>
          <p:cNvPicPr>
            <a:picLocks noChangeAspect="1"/>
          </p:cNvPicPr>
          <p:nvPr/>
        </p:nvPicPr>
        <p:blipFill>
          <a:blip r:embed="rId3"/>
          <a:stretch>
            <a:fillRect/>
          </a:stretch>
        </p:blipFill>
        <p:spPr>
          <a:xfrm>
            <a:off x="14554803" y="845311"/>
            <a:ext cx="2611797" cy="585216"/>
          </a:xfrm>
          <a:prstGeom prst="rect">
            <a:avLst/>
          </a:prstGeom>
        </p:spPr>
      </p:pic>
      <p:sp>
        <p:nvSpPr>
          <p:cNvPr id="2" name="Freeform 1145"/>
          <p:cNvSpPr/>
          <p:nvPr/>
        </p:nvSpPr>
        <p:spPr>
          <a:xfrm>
            <a:off x="14224264"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46" name="Freeform 1146"/>
          <p:cNvSpPr/>
          <p:nvPr/>
        </p:nvSpPr>
        <p:spPr>
          <a:xfrm>
            <a:off x="12165171" y="6258560"/>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086"/>
                  <a:pt x="302513" y="392430"/>
                  <a:pt x="197357" y="392430"/>
                </a:cubicBezTo>
                <a:cubicBezTo>
                  <a:pt x="92201" y="392430"/>
                  <a:pt x="6857" y="307086"/>
                  <a:pt x="6857" y="201930"/>
                </a:cubicBezTo>
                <a:lnTo>
                  <a:pt x="6857" y="201930"/>
                </a:lnTo>
                <a:close/>
              </a:path>
            </a:pathLst>
          </a:custGeom>
          <a:solidFill>
            <a:srgbClr val="000000">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47" name="Freeform 1147"/>
          <p:cNvSpPr/>
          <p:nvPr/>
        </p:nvSpPr>
        <p:spPr>
          <a:xfrm>
            <a:off x="16391731" y="6150187"/>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086"/>
                  <a:pt x="302514" y="392430"/>
                  <a:pt x="197357" y="392430"/>
                </a:cubicBezTo>
                <a:cubicBezTo>
                  <a:pt x="92201" y="392430"/>
                  <a:pt x="6857" y="307086"/>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48" name="Freeform 1148"/>
          <p:cNvSpPr/>
          <p:nvPr/>
        </p:nvSpPr>
        <p:spPr>
          <a:xfrm>
            <a:off x="14224264" y="409109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49" name="Freeform 1149"/>
          <p:cNvSpPr/>
          <p:nvPr/>
        </p:nvSpPr>
        <p:spPr>
          <a:xfrm>
            <a:off x="12707038" y="4741333"/>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3" y="11429"/>
                  <a:pt x="387857" y="96773"/>
                  <a:pt x="387857" y="201929"/>
                </a:cubicBezTo>
                <a:cubicBezTo>
                  <a:pt x="387857" y="307085"/>
                  <a:pt x="302513" y="392429"/>
                  <a:pt x="197357" y="392429"/>
                </a:cubicBezTo>
                <a:cubicBezTo>
                  <a:pt x="92201" y="392429"/>
                  <a:pt x="6857" y="307085"/>
                  <a:pt x="6857" y="201929"/>
                </a:cubicBezTo>
                <a:lnTo>
                  <a:pt x="6857" y="201929"/>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0" name="Freeform 1150"/>
          <p:cNvSpPr/>
          <p:nvPr/>
        </p:nvSpPr>
        <p:spPr>
          <a:xfrm>
            <a:off x="15741491" y="4632960"/>
            <a:ext cx="550898" cy="550898"/>
          </a:xfrm>
          <a:custGeom>
            <a:avLst/>
            <a:gdLst>
              <a:gd name="connsiteX0" fmla="*/ 6857 w 387350"/>
              <a:gd name="connsiteY0" fmla="*/ 201929 h 387350"/>
              <a:gd name="connsiteX1" fmla="*/ 197357 w 387350"/>
              <a:gd name="connsiteY1" fmla="*/ 11429 h 387350"/>
              <a:gd name="connsiteX2" fmla="*/ 387857 w 387350"/>
              <a:gd name="connsiteY2" fmla="*/ 201929 h 387350"/>
              <a:gd name="connsiteX3" fmla="*/ 197357 w 387350"/>
              <a:gd name="connsiteY3" fmla="*/ 392429 h 387350"/>
              <a:gd name="connsiteX4" fmla="*/ 6857 w 387350"/>
              <a:gd name="connsiteY4" fmla="*/ 201929 h 387350"/>
              <a:gd name="connsiteX5" fmla="*/ 6857 w 387350"/>
              <a:gd name="connsiteY5" fmla="*/ 201929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29"/>
                </a:moveTo>
                <a:cubicBezTo>
                  <a:pt x="6857" y="96773"/>
                  <a:pt x="92201" y="11429"/>
                  <a:pt x="197357" y="11429"/>
                </a:cubicBezTo>
                <a:cubicBezTo>
                  <a:pt x="302514" y="11429"/>
                  <a:pt x="387857" y="96773"/>
                  <a:pt x="387857" y="201929"/>
                </a:cubicBezTo>
                <a:cubicBezTo>
                  <a:pt x="387857" y="307085"/>
                  <a:pt x="302514" y="392429"/>
                  <a:pt x="197357" y="392429"/>
                </a:cubicBezTo>
                <a:cubicBezTo>
                  <a:pt x="92201" y="392429"/>
                  <a:pt x="6857" y="307085"/>
                  <a:pt x="6857" y="201929"/>
                </a:cubicBezTo>
                <a:lnTo>
                  <a:pt x="6857" y="201929"/>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1" name="Freeform 1151"/>
          <p:cNvSpPr/>
          <p:nvPr/>
        </p:nvSpPr>
        <p:spPr>
          <a:xfrm>
            <a:off x="14495198" y="4632960"/>
            <a:ext cx="63218" cy="1526258"/>
          </a:xfrm>
          <a:custGeom>
            <a:avLst/>
            <a:gdLst>
              <a:gd name="connsiteX0" fmla="*/ 6857 w 44450"/>
              <a:gd name="connsiteY0" fmla="*/ 1078230 h 1073150"/>
              <a:gd name="connsiteX1" fmla="*/ 44957 w 44450"/>
              <a:gd name="connsiteY1" fmla="*/ 11430 h 1073150"/>
            </a:gdLst>
            <a:ahLst/>
            <a:cxnLst>
              <a:cxn ang="0">
                <a:pos x="connsiteX0" y="connsiteY0"/>
              </a:cxn>
              <a:cxn ang="0">
                <a:pos x="connsiteX1" y="connsiteY1"/>
              </a:cxn>
            </a:cxnLst>
            <a:rect l="l" t="t" r="r" b="b"/>
            <a:pathLst>
              <a:path w="44450" h="1073150">
                <a:moveTo>
                  <a:pt x="6857" y="1078230"/>
                </a:moveTo>
                <a:lnTo>
                  <a:pt x="449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2" name="Freeform 1152"/>
          <p:cNvSpPr/>
          <p:nvPr/>
        </p:nvSpPr>
        <p:spPr>
          <a:xfrm>
            <a:off x="14675820" y="5102578"/>
            <a:ext cx="1146951" cy="1128889"/>
          </a:xfrm>
          <a:custGeom>
            <a:avLst/>
            <a:gdLst>
              <a:gd name="connsiteX0" fmla="*/ 15494 w 806450"/>
              <a:gd name="connsiteY0" fmla="*/ 804798 h 793750"/>
              <a:gd name="connsiteX1" fmla="*/ 812927 w 806450"/>
              <a:gd name="connsiteY1" fmla="*/ 7365 h 793750"/>
            </a:gdLst>
            <a:ahLst/>
            <a:cxnLst>
              <a:cxn ang="0">
                <a:pos x="connsiteX0" y="connsiteY0"/>
              </a:cxn>
              <a:cxn ang="0">
                <a:pos x="connsiteX1" y="connsiteY1"/>
              </a:cxn>
            </a:cxnLst>
            <a:rect l="l" t="t" r="r" b="b"/>
            <a:pathLst>
              <a:path w="806450" h="793750">
                <a:moveTo>
                  <a:pt x="15494" y="804798"/>
                </a:moveTo>
                <a:lnTo>
                  <a:pt x="812927"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3" name="Freeform 1153"/>
          <p:cNvSpPr/>
          <p:nvPr/>
        </p:nvSpPr>
        <p:spPr>
          <a:xfrm>
            <a:off x="13158593" y="5210951"/>
            <a:ext cx="1146951" cy="1020516"/>
          </a:xfrm>
          <a:custGeom>
            <a:avLst/>
            <a:gdLst>
              <a:gd name="connsiteX0" fmla="*/ 812927 w 806450"/>
              <a:gd name="connsiteY0" fmla="*/ 728598 h 717550"/>
              <a:gd name="connsiteX1" fmla="*/ 15494 w 806450"/>
              <a:gd name="connsiteY1" fmla="*/ 7365 h 717550"/>
            </a:gdLst>
            <a:ahLst/>
            <a:cxnLst>
              <a:cxn ang="0">
                <a:pos x="connsiteX0" y="connsiteY0"/>
              </a:cxn>
              <a:cxn ang="0">
                <a:pos x="connsiteX1" y="connsiteY1"/>
              </a:cxn>
            </a:cxnLst>
            <a:rect l="l" t="t" r="r" b="b"/>
            <a:pathLst>
              <a:path w="806450" h="717550">
                <a:moveTo>
                  <a:pt x="812927" y="728598"/>
                </a:moveTo>
                <a:lnTo>
                  <a:pt x="15494" y="7365"/>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4" name="Freeform 1154"/>
          <p:cNvSpPr/>
          <p:nvPr/>
        </p:nvSpPr>
        <p:spPr>
          <a:xfrm>
            <a:off x="14766131" y="6421120"/>
            <a:ext cx="1634631" cy="9031"/>
          </a:xfrm>
          <a:custGeom>
            <a:avLst/>
            <a:gdLst>
              <a:gd name="connsiteX0" fmla="*/ 6857 w 1149350"/>
              <a:gd name="connsiteY0" fmla="*/ 11430 h 6350"/>
              <a:gd name="connsiteX1" fmla="*/ 1149857 w 1149350"/>
              <a:gd name="connsiteY1" fmla="*/ 11430 h 6350"/>
            </a:gdLst>
            <a:ahLst/>
            <a:cxnLst>
              <a:cxn ang="0">
                <a:pos x="connsiteX0" y="connsiteY0"/>
              </a:cxn>
              <a:cxn ang="0">
                <a:pos x="connsiteX1" y="connsiteY1"/>
              </a:cxn>
            </a:cxnLst>
            <a:rect l="l" t="t" r="r" b="b"/>
            <a:pathLst>
              <a:path w="1149350" h="6350">
                <a:moveTo>
                  <a:pt x="6857" y="11430"/>
                </a:moveTo>
                <a:lnTo>
                  <a:pt x="1149857" y="11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5" name="Freeform 1155"/>
          <p:cNvSpPr/>
          <p:nvPr/>
        </p:nvSpPr>
        <p:spPr>
          <a:xfrm>
            <a:off x="12707038" y="6421120"/>
            <a:ext cx="1526258" cy="117404"/>
          </a:xfrm>
          <a:custGeom>
            <a:avLst/>
            <a:gdLst>
              <a:gd name="connsiteX0" fmla="*/ 1073657 w 1073150"/>
              <a:gd name="connsiteY0" fmla="*/ 11430 h 82550"/>
              <a:gd name="connsiteX1" fmla="*/ 6857 w 1073150"/>
              <a:gd name="connsiteY1" fmla="*/ 87630 h 82550"/>
            </a:gdLst>
            <a:ahLst/>
            <a:cxnLst>
              <a:cxn ang="0">
                <a:pos x="connsiteX0" y="connsiteY0"/>
              </a:cxn>
              <a:cxn ang="0">
                <a:pos x="connsiteX1" y="connsiteY1"/>
              </a:cxn>
            </a:cxnLst>
            <a:rect l="l" t="t" r="r" b="b"/>
            <a:pathLst>
              <a:path w="1073150" h="82550">
                <a:moveTo>
                  <a:pt x="1073657" y="11430"/>
                </a:moveTo>
                <a:lnTo>
                  <a:pt x="6857" y="876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6" name="Freeform 1156"/>
          <p:cNvSpPr/>
          <p:nvPr/>
        </p:nvSpPr>
        <p:spPr>
          <a:xfrm>
            <a:off x="14224264" y="831765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23"/>
                  <a:pt x="92201" y="11430"/>
                  <a:pt x="197357" y="11430"/>
                </a:cubicBezTo>
                <a:cubicBezTo>
                  <a:pt x="302513" y="11430"/>
                  <a:pt x="387857" y="96723"/>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7" name="Freeform 1157"/>
          <p:cNvSpPr/>
          <p:nvPr/>
        </p:nvSpPr>
        <p:spPr>
          <a:xfrm>
            <a:off x="15849864"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4" y="11430"/>
                  <a:pt x="387857" y="96774"/>
                  <a:pt x="387857" y="201930"/>
                </a:cubicBezTo>
                <a:cubicBezTo>
                  <a:pt x="387857" y="307137"/>
                  <a:pt x="302514"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8" name="Freeform 1158"/>
          <p:cNvSpPr/>
          <p:nvPr/>
        </p:nvSpPr>
        <p:spPr>
          <a:xfrm>
            <a:off x="12707038" y="7667413"/>
            <a:ext cx="550898" cy="550898"/>
          </a:xfrm>
          <a:custGeom>
            <a:avLst/>
            <a:gdLst>
              <a:gd name="connsiteX0" fmla="*/ 6857 w 387350"/>
              <a:gd name="connsiteY0" fmla="*/ 201930 h 387350"/>
              <a:gd name="connsiteX1" fmla="*/ 197357 w 387350"/>
              <a:gd name="connsiteY1" fmla="*/ 11430 h 387350"/>
              <a:gd name="connsiteX2" fmla="*/ 387857 w 387350"/>
              <a:gd name="connsiteY2" fmla="*/ 201930 h 387350"/>
              <a:gd name="connsiteX3" fmla="*/ 197357 w 387350"/>
              <a:gd name="connsiteY3" fmla="*/ 392430 h 387350"/>
              <a:gd name="connsiteX4" fmla="*/ 6857 w 387350"/>
              <a:gd name="connsiteY4" fmla="*/ 201930 h 387350"/>
              <a:gd name="connsiteX5" fmla="*/ 6857 w 387350"/>
              <a:gd name="connsiteY5" fmla="*/ 201930 h 387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350" h="387350">
                <a:moveTo>
                  <a:pt x="6857" y="201930"/>
                </a:moveTo>
                <a:cubicBezTo>
                  <a:pt x="6857" y="96774"/>
                  <a:pt x="92201" y="11430"/>
                  <a:pt x="197357" y="11430"/>
                </a:cubicBezTo>
                <a:cubicBezTo>
                  <a:pt x="302513" y="11430"/>
                  <a:pt x="387857" y="96774"/>
                  <a:pt x="387857" y="201930"/>
                </a:cubicBezTo>
                <a:cubicBezTo>
                  <a:pt x="387857" y="307137"/>
                  <a:pt x="302513" y="392430"/>
                  <a:pt x="197357" y="392430"/>
                </a:cubicBezTo>
                <a:cubicBezTo>
                  <a:pt x="92201" y="392430"/>
                  <a:pt x="6857" y="307137"/>
                  <a:pt x="6857" y="201930"/>
                </a:cubicBezTo>
                <a:lnTo>
                  <a:pt x="6857" y="201930"/>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59" name="Freeform 1159"/>
          <p:cNvSpPr/>
          <p:nvPr/>
        </p:nvSpPr>
        <p:spPr>
          <a:xfrm>
            <a:off x="13158593" y="6619804"/>
            <a:ext cx="1146951" cy="1128889"/>
          </a:xfrm>
          <a:custGeom>
            <a:avLst/>
            <a:gdLst>
              <a:gd name="connsiteX0" fmla="*/ 812927 w 806450"/>
              <a:gd name="connsiteY0" fmla="*/ 7366 h 793750"/>
              <a:gd name="connsiteX1" fmla="*/ 15494 w 806450"/>
              <a:gd name="connsiteY1" fmla="*/ 804798 h 793750"/>
            </a:gdLst>
            <a:ahLst/>
            <a:cxnLst>
              <a:cxn ang="0">
                <a:pos x="connsiteX0" y="connsiteY0"/>
              </a:cxn>
              <a:cxn ang="0">
                <a:pos x="connsiteX1" y="connsiteY1"/>
              </a:cxn>
            </a:cxnLst>
            <a:rect l="l" t="t" r="r" b="b"/>
            <a:pathLst>
              <a:path w="806450" h="793750">
                <a:moveTo>
                  <a:pt x="812927" y="7366"/>
                </a:moveTo>
                <a:lnTo>
                  <a:pt x="15494"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60" name="Freeform 1160"/>
          <p:cNvSpPr/>
          <p:nvPr/>
        </p:nvSpPr>
        <p:spPr>
          <a:xfrm>
            <a:off x="14495198" y="6692053"/>
            <a:ext cx="9031" cy="1634631"/>
          </a:xfrm>
          <a:custGeom>
            <a:avLst/>
            <a:gdLst>
              <a:gd name="connsiteX0" fmla="*/ 6857 w 6350"/>
              <a:gd name="connsiteY0" fmla="*/ 11430 h 1149350"/>
              <a:gd name="connsiteX1" fmla="*/ 6857 w 6350"/>
              <a:gd name="connsiteY1" fmla="*/ 1154430 h 1149350"/>
            </a:gdLst>
            <a:ahLst/>
            <a:cxnLst>
              <a:cxn ang="0">
                <a:pos x="connsiteX0" y="connsiteY0"/>
              </a:cxn>
              <a:cxn ang="0">
                <a:pos x="connsiteX1" y="connsiteY1"/>
              </a:cxn>
            </a:cxnLst>
            <a:rect l="l" t="t" r="r" b="b"/>
            <a:pathLst>
              <a:path w="6350" h="1149350">
                <a:moveTo>
                  <a:pt x="6857" y="11430"/>
                </a:moveTo>
                <a:lnTo>
                  <a:pt x="6857" y="115443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61" name="Freeform 1161"/>
          <p:cNvSpPr/>
          <p:nvPr/>
        </p:nvSpPr>
        <p:spPr>
          <a:xfrm>
            <a:off x="14675820" y="6619804"/>
            <a:ext cx="1255324" cy="1128889"/>
          </a:xfrm>
          <a:custGeom>
            <a:avLst/>
            <a:gdLst>
              <a:gd name="connsiteX0" fmla="*/ 15494 w 882650"/>
              <a:gd name="connsiteY0" fmla="*/ 7366 h 793750"/>
              <a:gd name="connsiteX1" fmla="*/ 889127 w 882650"/>
              <a:gd name="connsiteY1" fmla="*/ 804798 h 793750"/>
            </a:gdLst>
            <a:ahLst/>
            <a:cxnLst>
              <a:cxn ang="0">
                <a:pos x="connsiteX0" y="connsiteY0"/>
              </a:cxn>
              <a:cxn ang="0">
                <a:pos x="connsiteX1" y="connsiteY1"/>
              </a:cxn>
            </a:cxnLst>
            <a:rect l="l" t="t" r="r" b="b"/>
            <a:pathLst>
              <a:path w="882650" h="793750">
                <a:moveTo>
                  <a:pt x="15494" y="7366"/>
                </a:moveTo>
                <a:lnTo>
                  <a:pt x="889127" y="804798"/>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163" name="Picture 1163"/>
          <p:cNvPicPr>
            <a:picLocks noChangeAspect="1"/>
          </p:cNvPicPr>
          <p:nvPr/>
        </p:nvPicPr>
        <p:blipFill>
          <a:blip r:embed="rId4"/>
          <a:stretch>
            <a:fillRect/>
          </a:stretch>
        </p:blipFill>
        <p:spPr>
          <a:xfrm>
            <a:off x="661342" y="1528063"/>
            <a:ext cx="11032404" cy="1278805"/>
          </a:xfrm>
          <a:prstGeom prst="rect">
            <a:avLst/>
          </a:prstGeom>
        </p:spPr>
      </p:pic>
      <p:pic>
        <p:nvPicPr>
          <p:cNvPr id="1164" name="Picture 1164"/>
          <p:cNvPicPr>
            <a:picLocks noChangeAspect="1"/>
          </p:cNvPicPr>
          <p:nvPr/>
        </p:nvPicPr>
        <p:blipFill>
          <a:blip r:embed="rId5"/>
          <a:stretch>
            <a:fillRect/>
          </a:stretch>
        </p:blipFill>
        <p:spPr>
          <a:xfrm>
            <a:off x="661342" y="3587158"/>
            <a:ext cx="11227477" cy="823637"/>
          </a:xfrm>
          <a:prstGeom prst="rect">
            <a:avLst/>
          </a:prstGeom>
        </p:spPr>
      </p:pic>
      <p:pic>
        <p:nvPicPr>
          <p:cNvPr id="1165" name="Picture 1165"/>
          <p:cNvPicPr>
            <a:picLocks noChangeAspect="1"/>
          </p:cNvPicPr>
          <p:nvPr/>
        </p:nvPicPr>
        <p:blipFill>
          <a:blip r:embed="rId6"/>
          <a:stretch>
            <a:fillRect/>
          </a:stretch>
        </p:blipFill>
        <p:spPr>
          <a:xfrm>
            <a:off x="661342" y="4865961"/>
            <a:ext cx="10035371" cy="715264"/>
          </a:xfrm>
          <a:prstGeom prst="rect">
            <a:avLst/>
          </a:prstGeom>
        </p:spPr>
      </p:pic>
      <p:pic>
        <p:nvPicPr>
          <p:cNvPr id="1166" name="Picture 1166"/>
          <p:cNvPicPr>
            <a:picLocks noChangeAspect="1"/>
          </p:cNvPicPr>
          <p:nvPr/>
        </p:nvPicPr>
        <p:blipFill>
          <a:blip r:embed="rId7"/>
          <a:stretch>
            <a:fillRect/>
          </a:stretch>
        </p:blipFill>
        <p:spPr>
          <a:xfrm>
            <a:off x="661342" y="6112254"/>
            <a:ext cx="5938859" cy="2167467"/>
          </a:xfrm>
          <a:prstGeom prst="rect">
            <a:avLst/>
          </a:prstGeom>
        </p:spPr>
      </p:pic>
      <p:pic>
        <p:nvPicPr>
          <p:cNvPr id="1167" name="Picture 1167"/>
          <p:cNvPicPr>
            <a:picLocks noChangeAspect="1"/>
          </p:cNvPicPr>
          <p:nvPr/>
        </p:nvPicPr>
        <p:blipFill>
          <a:blip r:embed="rId8"/>
          <a:stretch>
            <a:fillRect/>
          </a:stretch>
        </p:blipFill>
        <p:spPr>
          <a:xfrm>
            <a:off x="7326302" y="6058068"/>
            <a:ext cx="4562517" cy="2091605"/>
          </a:xfrm>
          <a:prstGeom prst="rect">
            <a:avLst/>
          </a:prstGeom>
        </p:spPr>
      </p:pic>
      <p:sp>
        <p:nvSpPr>
          <p:cNvPr id="3" name="Freeform 1167"/>
          <p:cNvSpPr/>
          <p:nvPr/>
        </p:nvSpPr>
        <p:spPr>
          <a:xfrm>
            <a:off x="7084630" y="5838072"/>
            <a:ext cx="5017323" cy="2578923"/>
          </a:xfrm>
          <a:custGeom>
            <a:avLst/>
            <a:gdLst>
              <a:gd name="connsiteX0" fmla="*/ 18288 w 3527805"/>
              <a:gd name="connsiteY0" fmla="*/ 1819656 h 1813305"/>
              <a:gd name="connsiteX1" fmla="*/ 3534155 w 3527805"/>
              <a:gd name="connsiteY1" fmla="*/ 1819656 h 1813305"/>
              <a:gd name="connsiteX2" fmla="*/ 3534155 w 3527805"/>
              <a:gd name="connsiteY2" fmla="*/ 16764 h 1813305"/>
              <a:gd name="connsiteX3" fmla="*/ 18288 w 3527805"/>
              <a:gd name="connsiteY3" fmla="*/ 16764 h 1813305"/>
              <a:gd name="connsiteX4" fmla="*/ 18288 w 3527805"/>
              <a:gd name="connsiteY4" fmla="*/ 1819656 h 181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805" h="1813305">
                <a:moveTo>
                  <a:pt x="18288" y="1819656"/>
                </a:moveTo>
                <a:lnTo>
                  <a:pt x="3534155" y="1819656"/>
                </a:lnTo>
                <a:lnTo>
                  <a:pt x="3534155" y="16764"/>
                </a:lnTo>
                <a:lnTo>
                  <a:pt x="18288" y="16764"/>
                </a:lnTo>
                <a:lnTo>
                  <a:pt x="18288" y="1819656"/>
                </a:lnTo>
                <a:close/>
              </a:path>
            </a:pathLst>
          </a:custGeom>
          <a:solidFill>
            <a:srgbClr val="00008A">
              <a:alpha val="0"/>
            </a:srgbClr>
          </a:solidFill>
          <a:ln w="1981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68" name="TextBox 1168"/>
          <p:cNvSpPr txBox="1"/>
          <p:nvPr/>
        </p:nvSpPr>
        <p:spPr>
          <a:xfrm>
            <a:off x="1322419" y="643015"/>
            <a:ext cx="8326930"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Distribution</a:t>
            </a:r>
            <a:r>
              <a:rPr lang="en-US" altLang="zh-CN" sz="6258" spc="-36">
                <a:solidFill>
                  <a:srgbClr val="4370C3"/>
                </a:solidFill>
                <a:latin typeface="Calibri"/>
                <a:ea typeface="Calibri"/>
              </a:rPr>
              <a:t>-</a:t>
            </a:r>
            <a:r>
              <a:rPr lang="en-US" altLang="zh-CN" sz="6258" spc="-50">
                <a:solidFill>
                  <a:srgbClr val="4370C3"/>
                </a:solidFill>
                <a:latin typeface="Calibri"/>
                <a:ea typeface="Calibri"/>
              </a:rPr>
              <a:t>Free</a:t>
            </a:r>
            <a:r>
              <a:rPr lang="en-US" altLang="zh-CN" sz="6258" spc="-50">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1169" name="TextBox 1169"/>
          <p:cNvSpPr txBox="1"/>
          <p:nvPr/>
        </p:nvSpPr>
        <p:spPr>
          <a:xfrm>
            <a:off x="12849368" y="4877631"/>
            <a:ext cx="299147"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2</a:t>
            </a:r>
          </a:p>
        </p:txBody>
      </p:sp>
      <p:sp>
        <p:nvSpPr>
          <p:cNvPr id="1170" name="TextBox 1170"/>
          <p:cNvSpPr txBox="1"/>
          <p:nvPr/>
        </p:nvSpPr>
        <p:spPr>
          <a:xfrm>
            <a:off x="13391235" y="5653115"/>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2</a:t>
            </a:r>
          </a:p>
        </p:txBody>
      </p:sp>
      <p:sp>
        <p:nvSpPr>
          <p:cNvPr id="1171" name="TextBox 1171"/>
          <p:cNvSpPr txBox="1"/>
          <p:nvPr/>
        </p:nvSpPr>
        <p:spPr>
          <a:xfrm>
            <a:off x="14149849" y="4243827"/>
            <a:ext cx="515893" cy="1377813"/>
          </a:xfrm>
          <a:prstGeom prst="rect">
            <a:avLst/>
          </a:prstGeom>
          <a:noFill/>
        </p:spPr>
        <p:txBody>
          <a:bodyPr wrap="square" lIns="0" tIns="0" rIns="0" bIns="0" rtlCol="0">
            <a:spAutoFit/>
          </a:bodyPr>
          <a:lstStyle/>
          <a:p>
            <a:pPr indent="216743"/>
            <a:r>
              <a:rPr lang="en-US" altLang="zh-CN" sz="2560" spc="-7">
                <a:solidFill>
                  <a:srgbClr val="000000"/>
                </a:solidFill>
                <a:latin typeface="Calibri"/>
                <a:ea typeface="Calibri"/>
              </a:rPr>
              <a:t>h</a:t>
            </a:r>
            <a:r>
              <a:rPr lang="en-US" altLang="zh-CN" sz="1707" spc="-7">
                <a:solidFill>
                  <a:srgbClr val="000000"/>
                </a:solidFill>
                <a:latin typeface="Calibri"/>
                <a:ea typeface="Calibri"/>
              </a:rPr>
              <a:t>3</a:t>
            </a:r>
          </a:p>
          <a:p>
            <a:pPr>
              <a:lnSpc>
                <a:spcPts val="1422"/>
              </a:lnSpc>
            </a:pPr>
            <a:endParaRPr lang="en-US" sz="2560"/>
          </a:p>
          <a:p>
            <a:pPr>
              <a:lnSpc>
                <a:spcPts val="1422"/>
              </a:lnSpc>
            </a:pPr>
            <a:endParaRPr lang="en-US" sz="2560"/>
          </a:p>
          <a:p>
            <a:pPr>
              <a:lnSpc>
                <a:spcPts val="1762"/>
              </a:lnSpc>
            </a:pPr>
            <a:endParaRPr lang="en-US" sz="2560"/>
          </a:p>
          <a:p>
            <a:r>
              <a:rPr lang="en-US" altLang="zh-CN" sz="2560" spc="-7">
                <a:solidFill>
                  <a:srgbClr val="000000"/>
                </a:solidFill>
                <a:latin typeface="Calibri"/>
                <a:ea typeface="Calibri"/>
              </a:rPr>
              <a:t>x</a:t>
            </a:r>
            <a:r>
              <a:rPr lang="en-US" altLang="zh-CN" sz="1707" spc="-7">
                <a:solidFill>
                  <a:srgbClr val="000000"/>
                </a:solidFill>
                <a:latin typeface="Calibri"/>
                <a:ea typeface="Calibri"/>
              </a:rPr>
              <a:t>3</a:t>
            </a:r>
          </a:p>
        </p:txBody>
      </p:sp>
      <p:sp>
        <p:nvSpPr>
          <p:cNvPr id="1172" name="TextBox 1172"/>
          <p:cNvSpPr txBox="1"/>
          <p:nvPr/>
        </p:nvSpPr>
        <p:spPr>
          <a:xfrm>
            <a:off x="15017375" y="5311559"/>
            <a:ext cx="268803"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x</a:t>
            </a:r>
            <a:r>
              <a:rPr lang="en-US" altLang="zh-CN" sz="1707" spc="-7">
                <a:solidFill>
                  <a:srgbClr val="000000"/>
                </a:solidFill>
                <a:latin typeface="Calibri"/>
                <a:ea typeface="Calibri"/>
              </a:rPr>
              <a:t>4</a:t>
            </a:r>
          </a:p>
        </p:txBody>
      </p:sp>
      <p:sp>
        <p:nvSpPr>
          <p:cNvPr id="1173" name="TextBox 1173"/>
          <p:cNvSpPr txBox="1"/>
          <p:nvPr/>
        </p:nvSpPr>
        <p:spPr>
          <a:xfrm>
            <a:off x="15884362" y="4786129"/>
            <a:ext cx="299149"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4</a:t>
            </a:r>
          </a:p>
        </p:txBody>
      </p:sp>
      <p:sp>
        <p:nvSpPr>
          <p:cNvPr id="1174" name="TextBox 1174"/>
          <p:cNvSpPr txBox="1"/>
          <p:nvPr/>
        </p:nvSpPr>
        <p:spPr>
          <a:xfrm>
            <a:off x="12307502" y="6076131"/>
            <a:ext cx="4689028" cy="835165"/>
          </a:xfrm>
          <a:prstGeom prst="rect">
            <a:avLst/>
          </a:prstGeom>
          <a:noFill/>
        </p:spPr>
        <p:txBody>
          <a:bodyPr wrap="square" lIns="0" tIns="0" rIns="0" bIns="0" rtlCol="0">
            <a:spAutoFit/>
          </a:bodyPr>
          <a:lstStyle/>
          <a:p>
            <a:pPr>
              <a:lnSpc>
                <a:spcPct val="212083"/>
              </a:lnSpc>
              <a:tabLst>
                <a:tab pos="975345" algn="l"/>
                <a:tab pos="2059061" algn="l"/>
                <a:tab pos="3143318" algn="l"/>
                <a:tab pos="4227034" algn="l"/>
              </a:tabLst>
            </a:pPr>
            <a:r>
              <a:rPr lang="en-US" altLang="zh-CN" sz="2560">
                <a:solidFill>
                  <a:srgbClr val="000000"/>
                </a:solidFill>
                <a:latin typeface="Calibri"/>
                <a:ea typeface="Calibri"/>
              </a:rPr>
              <a:t>h</a:t>
            </a:r>
            <a:r>
              <a:rPr lang="en-US" altLang="zh-CN" sz="1707">
                <a:solidFill>
                  <a:srgbClr val="000000"/>
                </a:solidFill>
                <a:latin typeface="Calibri"/>
                <a:ea typeface="Calibri"/>
              </a:rPr>
              <a:t>1	</a:t>
            </a:r>
            <a:r>
              <a:rPr lang="en-US" altLang="zh-CN" sz="2560">
                <a:solidFill>
                  <a:srgbClr val="000000"/>
                </a:solidFill>
                <a:latin typeface="Calibri"/>
                <a:ea typeface="Calibri"/>
              </a:rPr>
              <a:t>x</a:t>
            </a:r>
            <a:r>
              <a:rPr lang="en-US" altLang="zh-CN" sz="1707">
                <a:solidFill>
                  <a:srgbClr val="000000"/>
                </a:solidFill>
                <a:latin typeface="Calibri"/>
                <a:ea typeface="Calibri"/>
              </a:rPr>
              <a:t>1	</a:t>
            </a:r>
            <a:r>
              <a:rPr lang="en-US" altLang="zh-CN" sz="2560">
                <a:solidFill>
                  <a:srgbClr val="000000"/>
                </a:solidFill>
                <a:latin typeface="Calibri"/>
                <a:ea typeface="Calibri"/>
              </a:rPr>
              <a:t>h</a:t>
            </a:r>
            <a:r>
              <a:rPr lang="en-US" altLang="zh-CN" sz="1707">
                <a:solidFill>
                  <a:srgbClr val="000000"/>
                </a:solidFill>
                <a:latin typeface="Calibri"/>
                <a:ea typeface="Calibri"/>
              </a:rPr>
              <a:t>0	</a:t>
            </a:r>
            <a:r>
              <a:rPr lang="en-US" altLang="zh-CN" sz="2560">
                <a:solidFill>
                  <a:srgbClr val="000000"/>
                </a:solidFill>
                <a:latin typeface="Calibri"/>
                <a:ea typeface="Calibri"/>
              </a:rPr>
              <a:t>x</a:t>
            </a:r>
            <a:r>
              <a:rPr lang="en-US" altLang="zh-CN" sz="1707">
                <a:solidFill>
                  <a:srgbClr val="000000"/>
                </a:solidFill>
                <a:latin typeface="Calibri"/>
                <a:ea typeface="Calibri"/>
              </a:rPr>
              <a:t>5	</a:t>
            </a:r>
            <a:r>
              <a:rPr lang="en-US" altLang="zh-CN" sz="2560" spc="-28">
                <a:solidFill>
                  <a:srgbClr val="000000"/>
                </a:solidFill>
                <a:latin typeface="Calibri"/>
                <a:ea typeface="Calibri"/>
              </a:rPr>
              <a:t>h</a:t>
            </a:r>
            <a:r>
              <a:rPr lang="en-US" altLang="zh-CN" sz="1707" spc="-28">
                <a:solidFill>
                  <a:srgbClr val="000000"/>
                </a:solidFill>
                <a:latin typeface="Calibri"/>
                <a:ea typeface="Calibri"/>
              </a:rPr>
              <a:t>5</a:t>
            </a:r>
          </a:p>
        </p:txBody>
      </p:sp>
      <p:sp>
        <p:nvSpPr>
          <p:cNvPr id="1175" name="TextBox 1175"/>
          <p:cNvSpPr txBox="1"/>
          <p:nvPr/>
        </p:nvSpPr>
        <p:spPr>
          <a:xfrm>
            <a:off x="13824729" y="6959917"/>
            <a:ext cx="1949131" cy="803682"/>
          </a:xfrm>
          <a:prstGeom prst="rect">
            <a:avLst/>
          </a:prstGeom>
          <a:noFill/>
        </p:spPr>
        <p:txBody>
          <a:bodyPr wrap="square" lIns="0" tIns="0" rIns="0" bIns="0" rtlCol="0">
            <a:spAutoFit/>
          </a:bodyPr>
          <a:lstStyle/>
          <a:p>
            <a:pPr>
              <a:lnSpc>
                <a:spcPct val="203749"/>
              </a:lnSpc>
              <a:tabLst>
                <a:tab pos="758601" algn="l"/>
                <a:tab pos="1517743" algn="l"/>
              </a:tabLst>
            </a:pPr>
            <a:r>
              <a:rPr lang="en-US" altLang="zh-CN" sz="2560">
                <a:solidFill>
                  <a:srgbClr val="000000"/>
                </a:solidFill>
                <a:latin typeface="Calibri"/>
                <a:ea typeface="Calibri"/>
              </a:rPr>
              <a:t>x</a:t>
            </a:r>
            <a:r>
              <a:rPr lang="en-US" altLang="zh-CN" sz="1707">
                <a:solidFill>
                  <a:srgbClr val="000000"/>
                </a:solidFill>
                <a:latin typeface="Calibri"/>
                <a:ea typeface="Calibri"/>
              </a:rPr>
              <a:t>8	</a:t>
            </a:r>
            <a:r>
              <a:rPr lang="en-US" altLang="zh-CN" sz="2560">
                <a:solidFill>
                  <a:srgbClr val="000000"/>
                </a:solidFill>
                <a:latin typeface="Calibri"/>
                <a:ea typeface="Calibri"/>
              </a:rPr>
              <a:t>x</a:t>
            </a:r>
            <a:r>
              <a:rPr lang="en-US" altLang="zh-CN" sz="1707">
                <a:solidFill>
                  <a:srgbClr val="000000"/>
                </a:solidFill>
                <a:latin typeface="Calibri"/>
                <a:ea typeface="Calibri"/>
              </a:rPr>
              <a:t>7	</a:t>
            </a:r>
            <a:r>
              <a:rPr lang="en-US" altLang="zh-CN" sz="2560" spc="-28">
                <a:solidFill>
                  <a:srgbClr val="000000"/>
                </a:solidFill>
                <a:latin typeface="Calibri"/>
                <a:ea typeface="Calibri"/>
              </a:rPr>
              <a:t>x</a:t>
            </a:r>
            <a:r>
              <a:rPr lang="en-US" altLang="zh-CN" sz="1707" spc="-28">
                <a:solidFill>
                  <a:srgbClr val="000000"/>
                </a:solidFill>
                <a:latin typeface="Calibri"/>
                <a:ea typeface="Calibri"/>
              </a:rPr>
              <a:t>6</a:t>
            </a:r>
          </a:p>
        </p:txBody>
      </p:sp>
      <p:sp>
        <p:nvSpPr>
          <p:cNvPr id="1176" name="TextBox 1176"/>
          <p:cNvSpPr txBox="1"/>
          <p:nvPr/>
        </p:nvSpPr>
        <p:spPr>
          <a:xfrm>
            <a:off x="12849369" y="7820979"/>
            <a:ext cx="3605076" cy="393954"/>
          </a:xfrm>
          <a:prstGeom prst="rect">
            <a:avLst/>
          </a:prstGeom>
          <a:noFill/>
        </p:spPr>
        <p:txBody>
          <a:bodyPr wrap="square" lIns="0" tIns="0" rIns="0" bIns="0" rtlCol="0">
            <a:spAutoFit/>
          </a:bodyPr>
          <a:lstStyle/>
          <a:p>
            <a:pPr>
              <a:tabLst>
                <a:tab pos="3143318" algn="l"/>
              </a:tabLst>
            </a:pPr>
            <a:r>
              <a:rPr lang="en-US" altLang="zh-CN" sz="2560">
                <a:solidFill>
                  <a:srgbClr val="000000"/>
                </a:solidFill>
                <a:latin typeface="Calibri"/>
                <a:ea typeface="Calibri"/>
              </a:rPr>
              <a:t>h</a:t>
            </a:r>
            <a:r>
              <a:rPr lang="en-US" altLang="zh-CN" sz="1707">
                <a:solidFill>
                  <a:srgbClr val="000000"/>
                </a:solidFill>
                <a:latin typeface="Calibri"/>
                <a:ea typeface="Calibri"/>
              </a:rPr>
              <a:t>8	</a:t>
            </a:r>
            <a:r>
              <a:rPr lang="en-US" altLang="zh-CN" sz="2560" spc="-28">
                <a:solidFill>
                  <a:srgbClr val="000000"/>
                </a:solidFill>
                <a:latin typeface="Calibri"/>
                <a:ea typeface="Calibri"/>
              </a:rPr>
              <a:t>h</a:t>
            </a:r>
            <a:r>
              <a:rPr lang="en-US" altLang="zh-CN" sz="1707" spc="-28">
                <a:solidFill>
                  <a:srgbClr val="000000"/>
                </a:solidFill>
                <a:latin typeface="Calibri"/>
                <a:ea typeface="Calibri"/>
              </a:rPr>
              <a:t>6</a:t>
            </a:r>
          </a:p>
        </p:txBody>
      </p:sp>
      <p:sp>
        <p:nvSpPr>
          <p:cNvPr id="1177" name="TextBox 1177"/>
          <p:cNvSpPr txBox="1"/>
          <p:nvPr/>
        </p:nvSpPr>
        <p:spPr>
          <a:xfrm>
            <a:off x="14366595" y="8471110"/>
            <a:ext cx="461926" cy="393954"/>
          </a:xfrm>
          <a:prstGeom prst="rect">
            <a:avLst/>
          </a:prstGeom>
          <a:noFill/>
        </p:spPr>
        <p:txBody>
          <a:bodyPr wrap="square" lIns="0" tIns="0" rIns="0" bIns="0" rtlCol="0">
            <a:spAutoFit/>
          </a:bodyPr>
          <a:lstStyle/>
          <a:p>
            <a:r>
              <a:rPr lang="en-US" altLang="zh-CN" sz="2560" spc="-7">
                <a:solidFill>
                  <a:srgbClr val="000000"/>
                </a:solidFill>
                <a:latin typeface="Calibri"/>
                <a:ea typeface="Calibri"/>
              </a:rPr>
              <a:t>h</a:t>
            </a:r>
            <a:r>
              <a:rPr lang="en-US" altLang="zh-CN" sz="1707" spc="-7">
                <a:solidFill>
                  <a:srgbClr val="000000"/>
                </a:solidFill>
                <a:latin typeface="Calibri"/>
                <a:ea typeface="Calibri"/>
              </a:rPr>
              <a:t>7</a:t>
            </a:r>
          </a:p>
        </p:txBody>
      </p:sp>
      <p:sp>
        <p:nvSpPr>
          <p:cNvPr id="4" name="投影片編號版面配置區 3"/>
          <p:cNvSpPr>
            <a:spLocks noGrp="1"/>
          </p:cNvSpPr>
          <p:nvPr>
            <p:ph type="sldNum" sz="quarter" idx="12"/>
          </p:nvPr>
        </p:nvSpPr>
        <p:spPr/>
        <p:txBody>
          <a:bodyPr/>
          <a:lstStyle/>
          <a:p>
            <a:fld id="{186AF604-6CBA-6F4A-A6F6-26E48A4D0EE4}" type="slidenum">
              <a:rPr lang="en-US" smtClean="0"/>
              <a:t>97</a:t>
            </a:fld>
            <a:endParaRPr lang="en-US"/>
          </a:p>
        </p:txBody>
      </p:sp>
    </p:spTree>
    <p:extLst>
      <p:ext uri="{BB962C8B-B14F-4D97-AF65-F5344CB8AC3E}">
        <p14:creationId xmlns:p14="http://schemas.microsoft.com/office/powerpoint/2010/main" val="22732038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9" name="Picture 1179"/>
          <p:cNvPicPr>
            <a:picLocks noChangeAspect="1"/>
          </p:cNvPicPr>
          <p:nvPr/>
        </p:nvPicPr>
        <p:blipFill>
          <a:blip r:embed="rId3"/>
          <a:stretch>
            <a:fillRect/>
          </a:stretch>
        </p:blipFill>
        <p:spPr>
          <a:xfrm>
            <a:off x="14554803" y="845311"/>
            <a:ext cx="2611797" cy="585216"/>
          </a:xfrm>
          <a:prstGeom prst="rect">
            <a:avLst/>
          </a:prstGeom>
        </p:spPr>
      </p:pic>
      <p:pic>
        <p:nvPicPr>
          <p:cNvPr id="1180" name="Picture 1180"/>
          <p:cNvPicPr>
            <a:picLocks noChangeAspect="1"/>
          </p:cNvPicPr>
          <p:nvPr/>
        </p:nvPicPr>
        <p:blipFill>
          <a:blip r:embed="rId4"/>
          <a:stretch>
            <a:fillRect/>
          </a:stretch>
        </p:blipFill>
        <p:spPr>
          <a:xfrm>
            <a:off x="661342" y="4865961"/>
            <a:ext cx="10035371" cy="715264"/>
          </a:xfrm>
          <a:prstGeom prst="rect">
            <a:avLst/>
          </a:prstGeom>
        </p:spPr>
      </p:pic>
      <p:pic>
        <p:nvPicPr>
          <p:cNvPr id="1181" name="Picture 1181"/>
          <p:cNvPicPr>
            <a:picLocks noChangeAspect="1"/>
          </p:cNvPicPr>
          <p:nvPr/>
        </p:nvPicPr>
        <p:blipFill>
          <a:blip r:embed="rId5"/>
          <a:stretch>
            <a:fillRect/>
          </a:stretch>
        </p:blipFill>
        <p:spPr>
          <a:xfrm>
            <a:off x="661342" y="6112254"/>
            <a:ext cx="5938859" cy="2167467"/>
          </a:xfrm>
          <a:prstGeom prst="rect">
            <a:avLst/>
          </a:prstGeom>
        </p:spPr>
      </p:pic>
      <p:pic>
        <p:nvPicPr>
          <p:cNvPr id="1182" name="Picture 1182"/>
          <p:cNvPicPr>
            <a:picLocks noChangeAspect="1"/>
          </p:cNvPicPr>
          <p:nvPr/>
        </p:nvPicPr>
        <p:blipFill>
          <a:blip r:embed="rId6"/>
          <a:stretch>
            <a:fillRect/>
          </a:stretch>
        </p:blipFill>
        <p:spPr>
          <a:xfrm>
            <a:off x="7326302" y="6058068"/>
            <a:ext cx="4562517" cy="2091605"/>
          </a:xfrm>
          <a:prstGeom prst="rect">
            <a:avLst/>
          </a:prstGeom>
        </p:spPr>
      </p:pic>
      <p:pic>
        <p:nvPicPr>
          <p:cNvPr id="1183" name="Picture 1183"/>
          <p:cNvPicPr>
            <a:picLocks noChangeAspect="1"/>
          </p:cNvPicPr>
          <p:nvPr/>
        </p:nvPicPr>
        <p:blipFill>
          <a:blip r:embed="rId7"/>
          <a:stretch>
            <a:fillRect/>
          </a:stretch>
        </p:blipFill>
        <p:spPr>
          <a:xfrm>
            <a:off x="661342" y="1528063"/>
            <a:ext cx="11032404" cy="1278805"/>
          </a:xfrm>
          <a:prstGeom prst="rect">
            <a:avLst/>
          </a:prstGeom>
        </p:spPr>
      </p:pic>
      <p:pic>
        <p:nvPicPr>
          <p:cNvPr id="1184" name="Picture 1184"/>
          <p:cNvPicPr>
            <a:picLocks noChangeAspect="1"/>
          </p:cNvPicPr>
          <p:nvPr/>
        </p:nvPicPr>
        <p:blipFill>
          <a:blip r:embed="rId8"/>
          <a:stretch>
            <a:fillRect/>
          </a:stretch>
        </p:blipFill>
        <p:spPr>
          <a:xfrm>
            <a:off x="661342" y="3587158"/>
            <a:ext cx="11227477" cy="823637"/>
          </a:xfrm>
          <a:prstGeom prst="rect">
            <a:avLst/>
          </a:prstGeom>
        </p:spPr>
      </p:pic>
      <p:sp>
        <p:nvSpPr>
          <p:cNvPr id="2" name="Freeform 1184"/>
          <p:cNvSpPr/>
          <p:nvPr/>
        </p:nvSpPr>
        <p:spPr>
          <a:xfrm>
            <a:off x="7084630" y="5838072"/>
            <a:ext cx="5017323" cy="2578923"/>
          </a:xfrm>
          <a:custGeom>
            <a:avLst/>
            <a:gdLst>
              <a:gd name="connsiteX0" fmla="*/ 18288 w 3527805"/>
              <a:gd name="connsiteY0" fmla="*/ 1819656 h 1813305"/>
              <a:gd name="connsiteX1" fmla="*/ 3534155 w 3527805"/>
              <a:gd name="connsiteY1" fmla="*/ 1819656 h 1813305"/>
              <a:gd name="connsiteX2" fmla="*/ 3534155 w 3527805"/>
              <a:gd name="connsiteY2" fmla="*/ 16764 h 1813305"/>
              <a:gd name="connsiteX3" fmla="*/ 18288 w 3527805"/>
              <a:gd name="connsiteY3" fmla="*/ 16764 h 1813305"/>
              <a:gd name="connsiteX4" fmla="*/ 18288 w 3527805"/>
              <a:gd name="connsiteY4" fmla="*/ 1819656 h 181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805" h="1813305">
                <a:moveTo>
                  <a:pt x="18288" y="1819656"/>
                </a:moveTo>
                <a:lnTo>
                  <a:pt x="3534155" y="1819656"/>
                </a:lnTo>
                <a:lnTo>
                  <a:pt x="3534155" y="16764"/>
                </a:lnTo>
                <a:lnTo>
                  <a:pt x="18288" y="16764"/>
                </a:lnTo>
                <a:lnTo>
                  <a:pt x="18288" y="1819656"/>
                </a:lnTo>
                <a:close/>
              </a:path>
            </a:pathLst>
          </a:custGeom>
          <a:solidFill>
            <a:srgbClr val="000000">
              <a:alpha val="0"/>
            </a:srgbClr>
          </a:solidFill>
          <a:ln w="1981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186" name="Picture 1186"/>
          <p:cNvPicPr>
            <a:picLocks noChangeAspect="1"/>
          </p:cNvPicPr>
          <p:nvPr/>
        </p:nvPicPr>
        <p:blipFill>
          <a:blip r:embed="rId9"/>
          <a:stretch>
            <a:fillRect/>
          </a:stretch>
        </p:blipFill>
        <p:spPr>
          <a:xfrm>
            <a:off x="13070088" y="6058068"/>
            <a:ext cx="3240363" cy="1712299"/>
          </a:xfrm>
          <a:prstGeom prst="rect">
            <a:avLst/>
          </a:prstGeom>
        </p:spPr>
      </p:pic>
      <p:sp>
        <p:nvSpPr>
          <p:cNvPr id="3" name="Freeform 1186"/>
          <p:cNvSpPr/>
          <p:nvPr/>
        </p:nvSpPr>
        <p:spPr>
          <a:xfrm>
            <a:off x="12720042" y="5838072"/>
            <a:ext cx="3915527" cy="2578923"/>
          </a:xfrm>
          <a:custGeom>
            <a:avLst/>
            <a:gdLst>
              <a:gd name="connsiteX0" fmla="*/ 18288 w 2753105"/>
              <a:gd name="connsiteY0" fmla="*/ 1819656 h 1813305"/>
              <a:gd name="connsiteX1" fmla="*/ 2763011 w 2753105"/>
              <a:gd name="connsiteY1" fmla="*/ 1819656 h 1813305"/>
              <a:gd name="connsiteX2" fmla="*/ 2763011 w 2753105"/>
              <a:gd name="connsiteY2" fmla="*/ 16764 h 1813305"/>
              <a:gd name="connsiteX3" fmla="*/ 18288 w 2753105"/>
              <a:gd name="connsiteY3" fmla="*/ 16764 h 1813305"/>
              <a:gd name="connsiteX4" fmla="*/ 18288 w 2753105"/>
              <a:gd name="connsiteY4" fmla="*/ 1819656 h 1813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53105" h="1813305">
                <a:moveTo>
                  <a:pt x="18288" y="1819656"/>
                </a:moveTo>
                <a:lnTo>
                  <a:pt x="2763011" y="1819656"/>
                </a:lnTo>
                <a:lnTo>
                  <a:pt x="2763011" y="16764"/>
                </a:lnTo>
                <a:lnTo>
                  <a:pt x="18288" y="16764"/>
                </a:lnTo>
                <a:lnTo>
                  <a:pt x="18288" y="1819656"/>
                </a:lnTo>
                <a:close/>
              </a:path>
            </a:pathLst>
          </a:custGeom>
          <a:solidFill>
            <a:srgbClr val="000000">
              <a:alpha val="0"/>
            </a:srgbClr>
          </a:solidFill>
          <a:ln w="1981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188" name="Picture 1188"/>
          <p:cNvPicPr>
            <a:picLocks noChangeAspect="1"/>
          </p:cNvPicPr>
          <p:nvPr/>
        </p:nvPicPr>
        <p:blipFill>
          <a:blip r:embed="rId10"/>
          <a:stretch>
            <a:fillRect/>
          </a:stretch>
        </p:blipFill>
        <p:spPr>
          <a:xfrm>
            <a:off x="13308509" y="8485632"/>
            <a:ext cx="2785193" cy="823637"/>
          </a:xfrm>
          <a:prstGeom prst="rect">
            <a:avLst/>
          </a:prstGeom>
        </p:spPr>
      </p:pic>
      <p:sp>
        <p:nvSpPr>
          <p:cNvPr id="4" name="TextBox 1188"/>
          <p:cNvSpPr txBox="1"/>
          <p:nvPr/>
        </p:nvSpPr>
        <p:spPr>
          <a:xfrm>
            <a:off x="1322419" y="643015"/>
            <a:ext cx="8326930" cy="963021"/>
          </a:xfrm>
          <a:prstGeom prst="rect">
            <a:avLst/>
          </a:prstGeom>
          <a:noFill/>
        </p:spPr>
        <p:txBody>
          <a:bodyPr wrap="square" lIns="0" tIns="0" rIns="0" bIns="0" rtlCol="0">
            <a:spAutoFit/>
          </a:bodyPr>
          <a:lstStyle/>
          <a:p>
            <a:r>
              <a:rPr lang="en-US" altLang="zh-CN" sz="6258" spc="-43">
                <a:solidFill>
                  <a:srgbClr val="4370C3"/>
                </a:solidFill>
                <a:latin typeface="Calibri"/>
                <a:ea typeface="Calibri"/>
              </a:rPr>
              <a:t>Distribution</a:t>
            </a:r>
            <a:r>
              <a:rPr lang="en-US" altLang="zh-CN" sz="6258" spc="-36">
                <a:solidFill>
                  <a:srgbClr val="4370C3"/>
                </a:solidFill>
                <a:latin typeface="Calibri"/>
                <a:ea typeface="Calibri"/>
              </a:rPr>
              <a:t>-</a:t>
            </a:r>
            <a:r>
              <a:rPr lang="en-US" altLang="zh-CN" sz="6258" spc="-50">
                <a:solidFill>
                  <a:srgbClr val="4370C3"/>
                </a:solidFill>
                <a:latin typeface="Calibri"/>
                <a:ea typeface="Calibri"/>
              </a:rPr>
              <a:t>Free</a:t>
            </a:r>
            <a:r>
              <a:rPr lang="en-US" altLang="zh-CN" sz="6258" spc="-50">
                <a:solidFill>
                  <a:srgbClr val="4370C3"/>
                </a:solidFill>
                <a:latin typeface="Calibri"/>
                <a:cs typeface="Calibri"/>
              </a:rPr>
              <a:t> </a:t>
            </a:r>
            <a:r>
              <a:rPr lang="en-US" altLang="zh-CN" sz="6258" spc="-43">
                <a:solidFill>
                  <a:srgbClr val="4370C3"/>
                </a:solidFill>
                <a:latin typeface="Calibri"/>
                <a:ea typeface="Calibri"/>
              </a:rPr>
              <a:t>Analysis</a:t>
            </a:r>
          </a:p>
        </p:txBody>
      </p:sp>
      <p:sp>
        <p:nvSpPr>
          <p:cNvPr id="5" name="投影片編號版面配置區 4"/>
          <p:cNvSpPr>
            <a:spLocks noGrp="1"/>
          </p:cNvSpPr>
          <p:nvPr>
            <p:ph type="sldNum" sz="quarter" idx="12"/>
          </p:nvPr>
        </p:nvSpPr>
        <p:spPr/>
        <p:txBody>
          <a:bodyPr/>
          <a:lstStyle/>
          <a:p>
            <a:fld id="{186AF604-6CBA-6F4A-A6F6-26E48A4D0EE4}" type="slidenum">
              <a:rPr lang="en-US" smtClean="0"/>
              <a:t>98</a:t>
            </a:fld>
            <a:endParaRPr lang="en-US"/>
          </a:p>
        </p:txBody>
      </p:sp>
    </p:spTree>
    <p:extLst>
      <p:ext uri="{BB962C8B-B14F-4D97-AF65-F5344CB8AC3E}">
        <p14:creationId xmlns:p14="http://schemas.microsoft.com/office/powerpoint/2010/main" val="38760361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9" name="Freeform 1189"/>
          <p:cNvSpPr/>
          <p:nvPr/>
        </p:nvSpPr>
        <p:spPr>
          <a:xfrm>
            <a:off x="2538007" y="3784036"/>
            <a:ext cx="5210951" cy="9031"/>
          </a:xfrm>
          <a:custGeom>
            <a:avLst/>
            <a:gdLst>
              <a:gd name="connsiteX0" fmla="*/ 12445 w 3663950"/>
              <a:gd name="connsiteY0" fmla="*/ 6350 h 6350"/>
              <a:gd name="connsiteX1" fmla="*/ 3670046 w 3663950"/>
              <a:gd name="connsiteY1" fmla="*/ 6350 h 6350"/>
            </a:gdLst>
            <a:ahLst/>
            <a:cxnLst>
              <a:cxn ang="0">
                <a:pos x="connsiteX0" y="connsiteY0"/>
              </a:cxn>
              <a:cxn ang="0">
                <a:pos x="connsiteX1" y="connsiteY1"/>
              </a:cxn>
            </a:cxnLst>
            <a:rect l="l" t="t" r="r" b="b"/>
            <a:pathLst>
              <a:path w="3663950" h="6350">
                <a:moveTo>
                  <a:pt x="12445" y="6350"/>
                </a:moveTo>
                <a:lnTo>
                  <a:pt x="3670046" y="6350"/>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0" name="Freeform 1190"/>
          <p:cNvSpPr/>
          <p:nvPr/>
        </p:nvSpPr>
        <p:spPr>
          <a:xfrm>
            <a:off x="2483820" y="2718364"/>
            <a:ext cx="5247076" cy="1995876"/>
          </a:xfrm>
          <a:custGeom>
            <a:avLst/>
            <a:gdLst>
              <a:gd name="connsiteX0" fmla="*/ 6350 w 3689350"/>
              <a:gd name="connsiteY0" fmla="*/ 981964 h 1403350"/>
              <a:gd name="connsiteX1" fmla="*/ 170180 w 3689350"/>
              <a:gd name="connsiteY1" fmla="*/ 436372 h 1403350"/>
              <a:gd name="connsiteX2" fmla="*/ 415798 w 3689350"/>
              <a:gd name="connsiteY2" fmla="*/ 613664 h 1403350"/>
              <a:gd name="connsiteX3" fmla="*/ 838835 w 3689350"/>
              <a:gd name="connsiteY3" fmla="*/ 940943 h 1403350"/>
              <a:gd name="connsiteX4" fmla="*/ 1070864 w 3689350"/>
              <a:gd name="connsiteY4" fmla="*/ 859155 h 1403350"/>
              <a:gd name="connsiteX5" fmla="*/ 1152779 w 3689350"/>
              <a:gd name="connsiteY5" fmla="*/ 436372 h 1403350"/>
              <a:gd name="connsiteX6" fmla="*/ 1193800 w 3689350"/>
              <a:gd name="connsiteY6" fmla="*/ 927354 h 1403350"/>
              <a:gd name="connsiteX7" fmla="*/ 1289304 w 3689350"/>
              <a:gd name="connsiteY7" fmla="*/ 1063752 h 1403350"/>
              <a:gd name="connsiteX8" fmla="*/ 1330198 w 3689350"/>
              <a:gd name="connsiteY8" fmla="*/ 218186 h 1403350"/>
              <a:gd name="connsiteX9" fmla="*/ 1384808 w 3689350"/>
              <a:gd name="connsiteY9" fmla="*/ 1268349 h 1403350"/>
              <a:gd name="connsiteX10" fmla="*/ 1439417 w 3689350"/>
              <a:gd name="connsiteY10" fmla="*/ 122682 h 1403350"/>
              <a:gd name="connsiteX11" fmla="*/ 1453007 w 3689350"/>
              <a:gd name="connsiteY11" fmla="*/ 1404620 h 1403350"/>
              <a:gd name="connsiteX12" fmla="*/ 1507616 w 3689350"/>
              <a:gd name="connsiteY12" fmla="*/ 13589 h 1403350"/>
              <a:gd name="connsiteX13" fmla="*/ 1534922 w 3689350"/>
              <a:gd name="connsiteY13" fmla="*/ 1309243 h 1403350"/>
              <a:gd name="connsiteX14" fmla="*/ 1589532 w 3689350"/>
              <a:gd name="connsiteY14" fmla="*/ 409067 h 1403350"/>
              <a:gd name="connsiteX15" fmla="*/ 1644142 w 3689350"/>
              <a:gd name="connsiteY15" fmla="*/ 1091057 h 1403350"/>
              <a:gd name="connsiteX16" fmla="*/ 1794255 w 3689350"/>
              <a:gd name="connsiteY16" fmla="*/ 531876 h 1403350"/>
              <a:gd name="connsiteX17" fmla="*/ 2176398 w 3689350"/>
              <a:gd name="connsiteY17" fmla="*/ 1131951 h 1403350"/>
              <a:gd name="connsiteX18" fmla="*/ 2654173 w 3689350"/>
              <a:gd name="connsiteY18" fmla="*/ 381889 h 1403350"/>
              <a:gd name="connsiteX19" fmla="*/ 3309239 w 3689350"/>
              <a:gd name="connsiteY19" fmla="*/ 1145540 h 1403350"/>
              <a:gd name="connsiteX20" fmla="*/ 3691382 w 3689350"/>
              <a:gd name="connsiteY20" fmla="*/ 545465 h 140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89350" h="1403350">
                <a:moveTo>
                  <a:pt x="6350" y="981964"/>
                </a:moveTo>
                <a:cubicBezTo>
                  <a:pt x="54102" y="739775"/>
                  <a:pt x="101854" y="497713"/>
                  <a:pt x="170180" y="436372"/>
                </a:cubicBezTo>
                <a:cubicBezTo>
                  <a:pt x="238379" y="375031"/>
                  <a:pt x="304292" y="529590"/>
                  <a:pt x="415798" y="613664"/>
                </a:cubicBezTo>
                <a:cubicBezTo>
                  <a:pt x="527304" y="697738"/>
                  <a:pt x="729742" y="900049"/>
                  <a:pt x="838835" y="940943"/>
                </a:cubicBezTo>
                <a:cubicBezTo>
                  <a:pt x="948055" y="981964"/>
                  <a:pt x="1018539" y="943229"/>
                  <a:pt x="1070864" y="859155"/>
                </a:cubicBezTo>
                <a:cubicBezTo>
                  <a:pt x="1123188" y="775081"/>
                  <a:pt x="1132332" y="425069"/>
                  <a:pt x="1152779" y="436372"/>
                </a:cubicBezTo>
                <a:cubicBezTo>
                  <a:pt x="1173226" y="447802"/>
                  <a:pt x="1170939" y="822833"/>
                  <a:pt x="1193800" y="927354"/>
                </a:cubicBezTo>
                <a:cubicBezTo>
                  <a:pt x="1216533" y="1031875"/>
                  <a:pt x="1266571" y="1181989"/>
                  <a:pt x="1289304" y="1063752"/>
                </a:cubicBezTo>
                <a:cubicBezTo>
                  <a:pt x="1312036" y="945515"/>
                  <a:pt x="1314323" y="184150"/>
                  <a:pt x="1330198" y="218186"/>
                </a:cubicBezTo>
                <a:cubicBezTo>
                  <a:pt x="1346200" y="252222"/>
                  <a:pt x="1366647" y="1284224"/>
                  <a:pt x="1384808" y="1268349"/>
                </a:cubicBezTo>
                <a:cubicBezTo>
                  <a:pt x="1402969" y="1252347"/>
                  <a:pt x="1427988" y="99949"/>
                  <a:pt x="1439417" y="122682"/>
                </a:cubicBezTo>
                <a:cubicBezTo>
                  <a:pt x="1450848" y="145415"/>
                  <a:pt x="1441704" y="1422908"/>
                  <a:pt x="1453007" y="1404620"/>
                </a:cubicBezTo>
                <a:cubicBezTo>
                  <a:pt x="1464436" y="1386459"/>
                  <a:pt x="1494027" y="29464"/>
                  <a:pt x="1507616" y="13589"/>
                </a:cubicBezTo>
                <a:cubicBezTo>
                  <a:pt x="1521333" y="-2285"/>
                  <a:pt x="1521333" y="1243330"/>
                  <a:pt x="1534922" y="1309243"/>
                </a:cubicBezTo>
                <a:cubicBezTo>
                  <a:pt x="1548638" y="1375156"/>
                  <a:pt x="1571371" y="445516"/>
                  <a:pt x="1589532" y="409067"/>
                </a:cubicBezTo>
                <a:cubicBezTo>
                  <a:pt x="1607692" y="372745"/>
                  <a:pt x="1609978" y="1070610"/>
                  <a:pt x="1644142" y="1091057"/>
                </a:cubicBezTo>
                <a:cubicBezTo>
                  <a:pt x="1678304" y="1111504"/>
                  <a:pt x="1705610" y="525018"/>
                  <a:pt x="1794255" y="531876"/>
                </a:cubicBezTo>
                <a:cubicBezTo>
                  <a:pt x="1883029" y="538734"/>
                  <a:pt x="2033142" y="1156970"/>
                  <a:pt x="2176398" y="1131951"/>
                </a:cubicBezTo>
                <a:cubicBezTo>
                  <a:pt x="2319782" y="1106932"/>
                  <a:pt x="2465323" y="379603"/>
                  <a:pt x="2654173" y="381889"/>
                </a:cubicBezTo>
                <a:cubicBezTo>
                  <a:pt x="2842895" y="384048"/>
                  <a:pt x="3136392" y="1118235"/>
                  <a:pt x="3309239" y="1145540"/>
                </a:cubicBezTo>
                <a:cubicBezTo>
                  <a:pt x="3482085" y="1172845"/>
                  <a:pt x="3586734" y="859155"/>
                  <a:pt x="3691382" y="545465"/>
                </a:cubicBezTo>
              </a:path>
            </a:pathLst>
          </a:custGeom>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1" name="Freeform 1191"/>
          <p:cNvSpPr/>
          <p:nvPr/>
        </p:nvSpPr>
        <p:spPr>
          <a:xfrm>
            <a:off x="5843393" y="7035236"/>
            <a:ext cx="9031" cy="2068124"/>
          </a:xfrm>
          <a:custGeom>
            <a:avLst/>
            <a:gdLst>
              <a:gd name="connsiteX0" fmla="*/ 6350 w 6350"/>
              <a:gd name="connsiteY0" fmla="*/ 15494 h 1454150"/>
              <a:gd name="connsiteX1" fmla="*/ 6350 w 6350"/>
              <a:gd name="connsiteY1" fmla="*/ 1463294 h 1454150"/>
            </a:gdLst>
            <a:ahLst/>
            <a:cxnLst>
              <a:cxn ang="0">
                <a:pos x="connsiteX0" y="connsiteY0"/>
              </a:cxn>
              <a:cxn ang="0">
                <a:pos x="connsiteX1" y="connsiteY1"/>
              </a:cxn>
            </a:cxnLst>
            <a:rect l="l" t="t" r="r" b="b"/>
            <a:pathLst>
              <a:path w="6350" h="1454150">
                <a:moveTo>
                  <a:pt x="6350" y="15494"/>
                </a:moveTo>
                <a:lnTo>
                  <a:pt x="6350" y="146329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2" name="Freeform 1192"/>
          <p:cNvSpPr/>
          <p:nvPr/>
        </p:nvSpPr>
        <p:spPr>
          <a:xfrm>
            <a:off x="5843393" y="9094329"/>
            <a:ext cx="6619804" cy="9031"/>
          </a:xfrm>
          <a:custGeom>
            <a:avLst/>
            <a:gdLst>
              <a:gd name="connsiteX0" fmla="*/ 4654550 w 4654550"/>
              <a:gd name="connsiteY0" fmla="*/ 15494 h 6350"/>
              <a:gd name="connsiteX1" fmla="*/ 6350 w 4654550"/>
              <a:gd name="connsiteY1" fmla="*/ 15494 h 6350"/>
            </a:gdLst>
            <a:ahLst/>
            <a:cxnLst>
              <a:cxn ang="0">
                <a:pos x="connsiteX0" y="connsiteY0"/>
              </a:cxn>
              <a:cxn ang="0">
                <a:pos x="connsiteX1" y="connsiteY1"/>
              </a:cxn>
            </a:cxnLst>
            <a:rect l="l" t="t" r="r" b="b"/>
            <a:pathLst>
              <a:path w="4654550" h="6350">
                <a:moveTo>
                  <a:pt x="4654550" y="15494"/>
                </a:moveTo>
                <a:lnTo>
                  <a:pt x="6350" y="1549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3" name="Freeform 1193"/>
          <p:cNvSpPr/>
          <p:nvPr/>
        </p:nvSpPr>
        <p:spPr>
          <a:xfrm>
            <a:off x="6602007" y="9094329"/>
            <a:ext cx="9031" cy="225778"/>
          </a:xfrm>
          <a:custGeom>
            <a:avLst/>
            <a:gdLst>
              <a:gd name="connsiteX0" fmla="*/ 6350 w 6350"/>
              <a:gd name="connsiteY0" fmla="*/ 15494 h 158750"/>
              <a:gd name="connsiteX1" fmla="*/ 6350 w 6350"/>
              <a:gd name="connsiteY1" fmla="*/ 167894 h 158750"/>
            </a:gdLst>
            <a:ahLst/>
            <a:cxnLst>
              <a:cxn ang="0">
                <a:pos x="connsiteX0" y="connsiteY0"/>
              </a:cxn>
              <a:cxn ang="0">
                <a:pos x="connsiteX1" y="connsiteY1"/>
              </a:cxn>
            </a:cxnLst>
            <a:rect l="l" t="t" r="r" b="b"/>
            <a:pathLst>
              <a:path w="6350" h="158750">
                <a:moveTo>
                  <a:pt x="6350" y="15494"/>
                </a:moveTo>
                <a:lnTo>
                  <a:pt x="6350" y="16789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4" name="Freeform 1194"/>
          <p:cNvSpPr/>
          <p:nvPr/>
        </p:nvSpPr>
        <p:spPr>
          <a:xfrm>
            <a:off x="7902487" y="9094329"/>
            <a:ext cx="9031" cy="225778"/>
          </a:xfrm>
          <a:custGeom>
            <a:avLst/>
            <a:gdLst>
              <a:gd name="connsiteX0" fmla="*/ 6350 w 6350"/>
              <a:gd name="connsiteY0" fmla="*/ 15494 h 158750"/>
              <a:gd name="connsiteX1" fmla="*/ 6350 w 6350"/>
              <a:gd name="connsiteY1" fmla="*/ 167894 h 158750"/>
            </a:gdLst>
            <a:ahLst/>
            <a:cxnLst>
              <a:cxn ang="0">
                <a:pos x="connsiteX0" y="connsiteY0"/>
              </a:cxn>
              <a:cxn ang="0">
                <a:pos x="connsiteX1" y="connsiteY1"/>
              </a:cxn>
            </a:cxnLst>
            <a:rect l="l" t="t" r="r" b="b"/>
            <a:pathLst>
              <a:path w="6350" h="158750">
                <a:moveTo>
                  <a:pt x="6350" y="15494"/>
                </a:moveTo>
                <a:lnTo>
                  <a:pt x="6350" y="16789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5" name="Freeform 1195"/>
          <p:cNvSpPr/>
          <p:nvPr/>
        </p:nvSpPr>
        <p:spPr>
          <a:xfrm>
            <a:off x="9528087" y="9094329"/>
            <a:ext cx="9031" cy="225778"/>
          </a:xfrm>
          <a:custGeom>
            <a:avLst/>
            <a:gdLst>
              <a:gd name="connsiteX0" fmla="*/ 6350 w 6350"/>
              <a:gd name="connsiteY0" fmla="*/ 15494 h 158750"/>
              <a:gd name="connsiteX1" fmla="*/ 6350 w 6350"/>
              <a:gd name="connsiteY1" fmla="*/ 167894 h 158750"/>
            </a:gdLst>
            <a:ahLst/>
            <a:cxnLst>
              <a:cxn ang="0">
                <a:pos x="connsiteX0" y="connsiteY0"/>
              </a:cxn>
              <a:cxn ang="0">
                <a:pos x="connsiteX1" y="connsiteY1"/>
              </a:cxn>
            </a:cxnLst>
            <a:rect l="l" t="t" r="r" b="b"/>
            <a:pathLst>
              <a:path w="6350" h="158750">
                <a:moveTo>
                  <a:pt x="6350" y="15494"/>
                </a:moveTo>
                <a:lnTo>
                  <a:pt x="6350" y="16789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6" name="Freeform 1196"/>
          <p:cNvSpPr/>
          <p:nvPr/>
        </p:nvSpPr>
        <p:spPr>
          <a:xfrm>
            <a:off x="11262060" y="9094329"/>
            <a:ext cx="9031" cy="225778"/>
          </a:xfrm>
          <a:custGeom>
            <a:avLst/>
            <a:gdLst>
              <a:gd name="connsiteX0" fmla="*/ 6350 w 6350"/>
              <a:gd name="connsiteY0" fmla="*/ 15494 h 158750"/>
              <a:gd name="connsiteX1" fmla="*/ 6350 w 6350"/>
              <a:gd name="connsiteY1" fmla="*/ 167894 h 158750"/>
            </a:gdLst>
            <a:ahLst/>
            <a:cxnLst>
              <a:cxn ang="0">
                <a:pos x="connsiteX0" y="connsiteY0"/>
              </a:cxn>
              <a:cxn ang="0">
                <a:pos x="connsiteX1" y="connsiteY1"/>
              </a:cxn>
            </a:cxnLst>
            <a:rect l="l" t="t" r="r" b="b"/>
            <a:pathLst>
              <a:path w="6350" h="158750">
                <a:moveTo>
                  <a:pt x="6350" y="15494"/>
                </a:moveTo>
                <a:lnTo>
                  <a:pt x="6350" y="16789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7" name="Freeform 1197"/>
          <p:cNvSpPr/>
          <p:nvPr/>
        </p:nvSpPr>
        <p:spPr>
          <a:xfrm>
            <a:off x="5626646" y="9094329"/>
            <a:ext cx="225778" cy="9031"/>
          </a:xfrm>
          <a:custGeom>
            <a:avLst/>
            <a:gdLst>
              <a:gd name="connsiteX0" fmla="*/ 158750 w 158750"/>
              <a:gd name="connsiteY0" fmla="*/ 15494 h 6350"/>
              <a:gd name="connsiteX1" fmla="*/ 6350 w 158750"/>
              <a:gd name="connsiteY1" fmla="*/ 15494 h 6350"/>
            </a:gdLst>
            <a:ahLst/>
            <a:cxnLst>
              <a:cxn ang="0">
                <a:pos x="connsiteX0" y="connsiteY0"/>
              </a:cxn>
              <a:cxn ang="0">
                <a:pos x="connsiteX1" y="connsiteY1"/>
              </a:cxn>
            </a:cxnLst>
            <a:rect l="l" t="t" r="r" b="b"/>
            <a:pathLst>
              <a:path w="158750" h="6350">
                <a:moveTo>
                  <a:pt x="158750" y="15494"/>
                </a:moveTo>
                <a:lnTo>
                  <a:pt x="6350" y="1549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8" name="Freeform 1198"/>
          <p:cNvSpPr/>
          <p:nvPr/>
        </p:nvSpPr>
        <p:spPr>
          <a:xfrm>
            <a:off x="5626646" y="7035236"/>
            <a:ext cx="225778" cy="9031"/>
          </a:xfrm>
          <a:custGeom>
            <a:avLst/>
            <a:gdLst>
              <a:gd name="connsiteX0" fmla="*/ 158750 w 158750"/>
              <a:gd name="connsiteY0" fmla="*/ 15494 h 6350"/>
              <a:gd name="connsiteX1" fmla="*/ 6350 w 158750"/>
              <a:gd name="connsiteY1" fmla="*/ 15494 h 6350"/>
            </a:gdLst>
            <a:ahLst/>
            <a:cxnLst>
              <a:cxn ang="0">
                <a:pos x="connsiteX0" y="connsiteY0"/>
              </a:cxn>
              <a:cxn ang="0">
                <a:pos x="connsiteX1" y="connsiteY1"/>
              </a:cxn>
            </a:cxnLst>
            <a:rect l="l" t="t" r="r" b="b"/>
            <a:pathLst>
              <a:path w="158750" h="6350">
                <a:moveTo>
                  <a:pt x="158750" y="15494"/>
                </a:moveTo>
                <a:lnTo>
                  <a:pt x="6350" y="1549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199" name="Freeform 1199"/>
          <p:cNvSpPr/>
          <p:nvPr/>
        </p:nvSpPr>
        <p:spPr>
          <a:xfrm>
            <a:off x="5626646" y="8010596"/>
            <a:ext cx="225778" cy="9031"/>
          </a:xfrm>
          <a:custGeom>
            <a:avLst/>
            <a:gdLst>
              <a:gd name="connsiteX0" fmla="*/ 158750 w 158750"/>
              <a:gd name="connsiteY0" fmla="*/ 15494 h 6350"/>
              <a:gd name="connsiteX1" fmla="*/ 6350 w 158750"/>
              <a:gd name="connsiteY1" fmla="*/ 15494 h 6350"/>
            </a:gdLst>
            <a:ahLst/>
            <a:cxnLst>
              <a:cxn ang="0">
                <a:pos x="connsiteX0" y="connsiteY0"/>
              </a:cxn>
              <a:cxn ang="0">
                <a:pos x="connsiteX1" y="connsiteY1"/>
              </a:cxn>
            </a:cxnLst>
            <a:rect l="l" t="t" r="r" b="b"/>
            <a:pathLst>
              <a:path w="158750" h="6350">
                <a:moveTo>
                  <a:pt x="158750" y="15494"/>
                </a:moveTo>
                <a:lnTo>
                  <a:pt x="6350" y="15494"/>
                </a:lnTo>
              </a:path>
            </a:pathLst>
          </a:custGeom>
          <a:ln w="6095">
            <a:solidFill>
              <a:srgbClr val="4370C3">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00" name="Freeform 1200"/>
          <p:cNvSpPr/>
          <p:nvPr/>
        </p:nvSpPr>
        <p:spPr>
          <a:xfrm>
            <a:off x="6493633" y="8227342"/>
            <a:ext cx="225778" cy="876018"/>
          </a:xfrm>
          <a:custGeom>
            <a:avLst/>
            <a:gdLst>
              <a:gd name="connsiteX0" fmla="*/ 6350 w 158750"/>
              <a:gd name="connsiteY0" fmla="*/ 625094 h 615950"/>
              <a:gd name="connsiteX1" fmla="*/ 158750 w 158750"/>
              <a:gd name="connsiteY1" fmla="*/ 625094 h 615950"/>
              <a:gd name="connsiteX2" fmla="*/ 158750 w 158750"/>
              <a:gd name="connsiteY2" fmla="*/ 15494 h 615950"/>
              <a:gd name="connsiteX3" fmla="*/ 6350 w 158750"/>
              <a:gd name="connsiteY3" fmla="*/ 15494 h 615950"/>
              <a:gd name="connsiteX4" fmla="*/ 6350 w 158750"/>
              <a:gd name="connsiteY4" fmla="*/ 625094 h 615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615950">
                <a:moveTo>
                  <a:pt x="6350" y="625094"/>
                </a:moveTo>
                <a:lnTo>
                  <a:pt x="158750" y="625094"/>
                </a:lnTo>
                <a:lnTo>
                  <a:pt x="158750" y="15494"/>
                </a:lnTo>
                <a:lnTo>
                  <a:pt x="6350" y="15494"/>
                </a:lnTo>
                <a:lnTo>
                  <a:pt x="6350" y="625094"/>
                </a:lnTo>
                <a:close/>
              </a:path>
            </a:pathLst>
          </a:custGeom>
          <a:solidFill>
            <a:srgbClr val="00007A">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01" name="Freeform 1201"/>
          <p:cNvSpPr/>
          <p:nvPr/>
        </p:nvSpPr>
        <p:spPr>
          <a:xfrm>
            <a:off x="7794113" y="8877582"/>
            <a:ext cx="225778" cy="225778"/>
          </a:xfrm>
          <a:custGeom>
            <a:avLst/>
            <a:gdLst>
              <a:gd name="connsiteX0" fmla="*/ 6350 w 158750"/>
              <a:gd name="connsiteY0" fmla="*/ 167894 h 158750"/>
              <a:gd name="connsiteX1" fmla="*/ 158750 w 158750"/>
              <a:gd name="connsiteY1" fmla="*/ 167894 h 158750"/>
              <a:gd name="connsiteX2" fmla="*/ 158750 w 158750"/>
              <a:gd name="connsiteY2" fmla="*/ 15494 h 158750"/>
              <a:gd name="connsiteX3" fmla="*/ 6350 w 158750"/>
              <a:gd name="connsiteY3" fmla="*/ 15494 h 158750"/>
              <a:gd name="connsiteX4" fmla="*/ 6350 w 158750"/>
              <a:gd name="connsiteY4" fmla="*/ 167894 h 158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58750">
                <a:moveTo>
                  <a:pt x="6350" y="167894"/>
                </a:moveTo>
                <a:lnTo>
                  <a:pt x="158750" y="167894"/>
                </a:lnTo>
                <a:lnTo>
                  <a:pt x="158750" y="15494"/>
                </a:lnTo>
                <a:lnTo>
                  <a:pt x="6350" y="15494"/>
                </a:lnTo>
                <a:lnTo>
                  <a:pt x="6350" y="167894"/>
                </a:lnTo>
                <a:close/>
              </a:path>
            </a:pathLst>
          </a:custGeom>
          <a:solidFill>
            <a:srgbClr val="0000FF">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02" name="Freeform 1202"/>
          <p:cNvSpPr/>
          <p:nvPr/>
        </p:nvSpPr>
        <p:spPr>
          <a:xfrm>
            <a:off x="9419713" y="7577102"/>
            <a:ext cx="225778" cy="1526258"/>
          </a:xfrm>
          <a:custGeom>
            <a:avLst/>
            <a:gdLst>
              <a:gd name="connsiteX0" fmla="*/ 6350 w 158750"/>
              <a:gd name="connsiteY0" fmla="*/ 1082294 h 1073150"/>
              <a:gd name="connsiteX1" fmla="*/ 158750 w 158750"/>
              <a:gd name="connsiteY1" fmla="*/ 1082294 h 1073150"/>
              <a:gd name="connsiteX2" fmla="*/ 158750 w 158750"/>
              <a:gd name="connsiteY2" fmla="*/ 15494 h 1073150"/>
              <a:gd name="connsiteX3" fmla="*/ 6350 w 158750"/>
              <a:gd name="connsiteY3" fmla="*/ 15494 h 1073150"/>
              <a:gd name="connsiteX4" fmla="*/ 6350 w 158750"/>
              <a:gd name="connsiteY4" fmla="*/ 1082294 h 1073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1073150">
                <a:moveTo>
                  <a:pt x="6350" y="1082294"/>
                </a:moveTo>
                <a:lnTo>
                  <a:pt x="158750" y="1082294"/>
                </a:lnTo>
                <a:lnTo>
                  <a:pt x="158750" y="15494"/>
                </a:lnTo>
                <a:lnTo>
                  <a:pt x="6350" y="15494"/>
                </a:lnTo>
                <a:lnTo>
                  <a:pt x="6350" y="1082294"/>
                </a:lnTo>
                <a:close/>
              </a:path>
            </a:pathLst>
          </a:custGeom>
          <a:solidFill>
            <a:srgbClr val="00003C">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sp>
        <p:nvSpPr>
          <p:cNvPr id="1203" name="Freeform 1203"/>
          <p:cNvSpPr/>
          <p:nvPr/>
        </p:nvSpPr>
        <p:spPr>
          <a:xfrm>
            <a:off x="11153686" y="8064782"/>
            <a:ext cx="225778" cy="1038578"/>
          </a:xfrm>
          <a:custGeom>
            <a:avLst/>
            <a:gdLst>
              <a:gd name="connsiteX0" fmla="*/ 6350 w 158750"/>
              <a:gd name="connsiteY0" fmla="*/ 739394 h 730250"/>
              <a:gd name="connsiteX1" fmla="*/ 158750 w 158750"/>
              <a:gd name="connsiteY1" fmla="*/ 739394 h 730250"/>
              <a:gd name="connsiteX2" fmla="*/ 158750 w 158750"/>
              <a:gd name="connsiteY2" fmla="*/ 15494 h 730250"/>
              <a:gd name="connsiteX3" fmla="*/ 6350 w 158750"/>
              <a:gd name="connsiteY3" fmla="*/ 15494 h 730250"/>
              <a:gd name="connsiteX4" fmla="*/ 6350 w 158750"/>
              <a:gd name="connsiteY4" fmla="*/ 739394 h 73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0" h="730250">
                <a:moveTo>
                  <a:pt x="6350" y="739394"/>
                </a:moveTo>
                <a:lnTo>
                  <a:pt x="158750" y="739394"/>
                </a:lnTo>
                <a:lnTo>
                  <a:pt x="158750" y="15494"/>
                </a:lnTo>
                <a:lnTo>
                  <a:pt x="6350" y="15494"/>
                </a:lnTo>
                <a:lnTo>
                  <a:pt x="6350" y="739394"/>
                </a:lnTo>
                <a:close/>
              </a:path>
            </a:pathLst>
          </a:custGeom>
          <a:solidFill>
            <a:srgbClr val="00004C">
              <a:alpha val="0"/>
            </a:srgbClr>
          </a:solidFill>
          <a:ln w="12191">
            <a:solidFill>
              <a:srgbClr val="2D518E">
                <a:alpha val="100000"/>
              </a:srgb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60"/>
          </a:p>
        </p:txBody>
      </p:sp>
      <p:pic>
        <p:nvPicPr>
          <p:cNvPr id="1205" name="Picture 1205"/>
          <p:cNvPicPr>
            <a:picLocks noChangeAspect="1"/>
          </p:cNvPicPr>
          <p:nvPr/>
        </p:nvPicPr>
        <p:blipFill>
          <a:blip r:embed="rId3"/>
          <a:stretch>
            <a:fillRect/>
          </a:stretch>
        </p:blipFill>
        <p:spPr>
          <a:xfrm>
            <a:off x="2232755" y="7900416"/>
            <a:ext cx="2915243" cy="379307"/>
          </a:xfrm>
          <a:prstGeom prst="rect">
            <a:avLst/>
          </a:prstGeom>
        </p:spPr>
      </p:pic>
      <p:sp>
        <p:nvSpPr>
          <p:cNvPr id="3" name="TextBox 1205"/>
          <p:cNvSpPr txBox="1"/>
          <p:nvPr/>
        </p:nvSpPr>
        <p:spPr>
          <a:xfrm>
            <a:off x="1322418" y="643016"/>
            <a:ext cx="12464526" cy="8659999"/>
          </a:xfrm>
          <a:prstGeom prst="rect">
            <a:avLst/>
          </a:prstGeom>
          <a:noFill/>
        </p:spPr>
        <p:txBody>
          <a:bodyPr wrap="square" lIns="0" tIns="0" rIns="0" bIns="0" rtlCol="0">
            <a:spAutoFit/>
          </a:bodyPr>
          <a:lstStyle/>
          <a:p>
            <a:r>
              <a:rPr lang="en-US" altLang="zh-CN" sz="6258">
                <a:solidFill>
                  <a:srgbClr val="4370C3"/>
                </a:solidFill>
                <a:latin typeface="Calibri"/>
                <a:ea typeface="Calibri"/>
              </a:rPr>
              <a:t>Adapting</a:t>
            </a:r>
            <a:r>
              <a:rPr lang="en-US" altLang="zh-CN" sz="6258" spc="-404">
                <a:solidFill>
                  <a:srgbClr val="4370C3"/>
                </a:solidFill>
                <a:latin typeface="Calibri"/>
                <a:cs typeface="Calibri"/>
              </a:rPr>
              <a:t> </a:t>
            </a:r>
            <a:r>
              <a:rPr lang="en-US" altLang="zh-CN" sz="6258">
                <a:solidFill>
                  <a:srgbClr val="4370C3"/>
                </a:solidFill>
                <a:latin typeface="Calibri"/>
                <a:ea typeface="Calibri"/>
              </a:rPr>
              <a:t>to</a:t>
            </a:r>
            <a:r>
              <a:rPr lang="en-US" altLang="zh-CN" sz="6258" spc="-404">
                <a:solidFill>
                  <a:srgbClr val="4370C3"/>
                </a:solidFill>
                <a:latin typeface="Calibri"/>
                <a:cs typeface="Calibri"/>
              </a:rPr>
              <a:t> </a:t>
            </a:r>
            <a:r>
              <a:rPr lang="en-US" altLang="zh-CN" sz="6258">
                <a:solidFill>
                  <a:srgbClr val="4370C3"/>
                </a:solidFill>
                <a:latin typeface="Calibri"/>
                <a:ea typeface="Calibri"/>
              </a:rPr>
              <a:t>Heterogeneous</a:t>
            </a:r>
            <a:r>
              <a:rPr lang="en-US" altLang="zh-CN" sz="6258" spc="-411">
                <a:solidFill>
                  <a:srgbClr val="4370C3"/>
                </a:solidFill>
                <a:latin typeface="Calibri"/>
                <a:cs typeface="Calibri"/>
              </a:rPr>
              <a:t> </a:t>
            </a:r>
            <a:r>
              <a:rPr lang="en-US" altLang="zh-CN" sz="6258">
                <a:solidFill>
                  <a:srgbClr val="4370C3"/>
                </a:solidFill>
                <a:latin typeface="Calibri"/>
                <a:ea typeface="Calibri"/>
              </a:rPr>
              <a:t>Noise</a:t>
            </a:r>
          </a:p>
          <a:p>
            <a:pPr>
              <a:lnSpc>
                <a:spcPts val="973"/>
              </a:lnSpc>
            </a:pPr>
            <a:endParaRPr lang="en-US" sz="2560"/>
          </a:p>
          <a:p>
            <a:pPr indent="1300821"/>
            <a:r>
              <a:rPr lang="en-US" altLang="zh-CN" sz="3413">
                <a:solidFill>
                  <a:srgbClr val="000000"/>
                </a:solidFill>
                <a:latin typeface="Calibri"/>
                <a:ea typeface="Calibri"/>
              </a:rPr>
              <a:t>So</a:t>
            </a:r>
            <a:r>
              <a:rPr lang="en-US" altLang="zh-CN" sz="3413" spc="-43">
                <a:solidFill>
                  <a:srgbClr val="000000"/>
                </a:solidFill>
                <a:latin typeface="Calibri"/>
                <a:cs typeface="Calibri"/>
              </a:rPr>
              <a:t> </a:t>
            </a:r>
            <a:r>
              <a:rPr lang="en-US" altLang="zh-CN" sz="3413">
                <a:solidFill>
                  <a:srgbClr val="000000"/>
                </a:solidFill>
                <a:latin typeface="Calibri"/>
                <a:ea typeface="Calibri"/>
              </a:rPr>
              <a:t>far:</a:t>
            </a:r>
            <a:r>
              <a:rPr lang="en-US" altLang="zh-CN" sz="3413" spc="-43">
                <a:solidFill>
                  <a:srgbClr val="000000"/>
                </a:solidFill>
                <a:latin typeface="Calibri"/>
                <a:cs typeface="Calibri"/>
              </a:rPr>
              <a:t> </a:t>
            </a:r>
            <a:r>
              <a:rPr lang="en-US" altLang="zh-CN" sz="3413">
                <a:solidFill>
                  <a:srgbClr val="000000"/>
                </a:solidFill>
                <a:latin typeface="Calibri"/>
                <a:ea typeface="Calibri"/>
              </a:rPr>
              <a:t>Active</a:t>
            </a:r>
            <a:r>
              <a:rPr lang="en-US" altLang="zh-CN" sz="3413" spc="-48">
                <a:solidFill>
                  <a:srgbClr val="000000"/>
                </a:solidFill>
                <a:latin typeface="Calibri"/>
                <a:cs typeface="Calibri"/>
              </a:rPr>
              <a:t> </a:t>
            </a:r>
            <a:r>
              <a:rPr lang="en-US" altLang="zh-CN" sz="3413">
                <a:solidFill>
                  <a:srgbClr val="000000"/>
                </a:solidFill>
                <a:latin typeface="Calibri"/>
                <a:ea typeface="Calibri"/>
              </a:rPr>
              <a:t>learning</a:t>
            </a:r>
            <a:r>
              <a:rPr lang="en-US" altLang="zh-CN" sz="3413" spc="-43">
                <a:solidFill>
                  <a:srgbClr val="000000"/>
                </a:solidFill>
                <a:latin typeface="Calibri"/>
                <a:cs typeface="Calibri"/>
              </a:rPr>
              <a:t> </a:t>
            </a:r>
            <a:r>
              <a:rPr lang="en-US" altLang="zh-CN" sz="3413">
                <a:solidFill>
                  <a:srgbClr val="000000"/>
                </a:solidFill>
                <a:latin typeface="Calibri"/>
                <a:ea typeface="Calibri"/>
              </a:rPr>
              <a:t>for</a:t>
            </a:r>
            <a:r>
              <a:rPr lang="en-US" altLang="zh-CN" sz="3413" spc="-48">
                <a:solidFill>
                  <a:srgbClr val="000000"/>
                </a:solidFill>
                <a:latin typeface="Calibri"/>
                <a:cs typeface="Calibri"/>
              </a:rPr>
              <a:t> </a:t>
            </a:r>
            <a:r>
              <a:rPr lang="en-US" altLang="zh-CN" sz="3413">
                <a:solidFill>
                  <a:srgbClr val="000000"/>
                </a:solidFill>
                <a:latin typeface="Calibri"/>
                <a:ea typeface="Calibri"/>
              </a:rPr>
              <a:t>spatial</a:t>
            </a:r>
            <a:r>
              <a:rPr lang="en-US" altLang="zh-CN" sz="3413" spc="-43">
                <a:solidFill>
                  <a:srgbClr val="000000"/>
                </a:solidFill>
                <a:latin typeface="Calibri"/>
                <a:cs typeface="Calibri"/>
              </a:rPr>
              <a:t> </a:t>
            </a:r>
            <a:r>
              <a:rPr lang="en-US" altLang="zh-CN" sz="3413">
                <a:solidFill>
                  <a:srgbClr val="000000"/>
                </a:solidFill>
                <a:latin typeface="Calibri"/>
                <a:ea typeface="Calibri"/>
              </a:rPr>
              <a:t>heterogeneity</a:t>
            </a:r>
            <a:r>
              <a:rPr lang="en-US" altLang="zh-CN" sz="3413" spc="-48">
                <a:solidFill>
                  <a:srgbClr val="000000"/>
                </a:solidFill>
                <a:latin typeface="Calibri"/>
                <a:cs typeface="Calibri"/>
              </a:rPr>
              <a:t> </a:t>
            </a:r>
            <a:r>
              <a:rPr lang="en-US" altLang="zh-CN" sz="3413">
                <a:solidFill>
                  <a:srgbClr val="000000"/>
                </a:solidFill>
                <a:latin typeface="Calibri"/>
                <a:ea typeface="Calibri"/>
              </a:rPr>
              <a:t>of</a:t>
            </a:r>
            <a:r>
              <a:rPr lang="en-US" altLang="zh-CN" sz="3413" spc="-43">
                <a:solidFill>
                  <a:srgbClr val="000000"/>
                </a:solidFill>
                <a:latin typeface="Calibri"/>
                <a:cs typeface="Calibri"/>
              </a:rPr>
              <a:t> </a:t>
            </a:r>
            <a:r>
              <a:rPr lang="en-US" altLang="zh-CN" sz="3413" b="1">
                <a:solidFill>
                  <a:srgbClr val="2D5395"/>
                </a:solidFill>
                <a:latin typeface="Calibri"/>
                <a:ea typeface="Calibri"/>
              </a:rPr>
              <a:t>opt</a:t>
            </a:r>
            <a:r>
              <a:rPr lang="en-US" altLang="zh-CN" sz="3413" b="1" spc="-50">
                <a:solidFill>
                  <a:srgbClr val="2D5395"/>
                </a:solidFill>
                <a:latin typeface="Calibri"/>
                <a:cs typeface="Calibri"/>
              </a:rPr>
              <a:t> </a:t>
            </a:r>
            <a:r>
              <a:rPr lang="en-US" altLang="zh-CN" sz="3413" b="1">
                <a:solidFill>
                  <a:srgbClr val="2D5395"/>
                </a:solidFill>
                <a:latin typeface="Calibri"/>
                <a:ea typeface="Calibri"/>
              </a:rPr>
              <a:t>function</a:t>
            </a:r>
            <a:r>
              <a:rPr lang="en-US" altLang="zh-CN" sz="3413">
                <a:solidFill>
                  <a:srgbClr val="000000"/>
                </a:solidFill>
                <a:latin typeface="Calibri"/>
                <a:ea typeface="Calibri"/>
              </a:rPr>
              <a:t>:</a:t>
            </a:r>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1422"/>
              </a:lnSpc>
            </a:pPr>
            <a:endParaRPr lang="en-US" sz="2560"/>
          </a:p>
          <a:p>
            <a:pPr>
              <a:lnSpc>
                <a:spcPts val="2352"/>
              </a:lnSpc>
            </a:pPr>
            <a:endParaRPr lang="en-US" sz="2560"/>
          </a:p>
          <a:p>
            <a:pPr indent="9672890"/>
            <a:r>
              <a:rPr lang="en-US" altLang="zh-CN" sz="2844" spc="-14">
                <a:solidFill>
                  <a:srgbClr val="EB7B2F"/>
                </a:solidFill>
                <a:latin typeface="Calibri"/>
                <a:ea typeface="Calibri"/>
              </a:rPr>
              <a:t>-</a:t>
            </a:r>
          </a:p>
          <a:p>
            <a:pPr>
              <a:lnSpc>
                <a:spcPts val="1422"/>
              </a:lnSpc>
            </a:pPr>
            <a:endParaRPr lang="en-US" sz="2560"/>
          </a:p>
          <a:p>
            <a:pPr>
              <a:lnSpc>
                <a:spcPts val="1422"/>
              </a:lnSpc>
            </a:pPr>
            <a:endParaRPr lang="en-US" sz="2560"/>
          </a:p>
          <a:p>
            <a:pPr>
              <a:lnSpc>
                <a:spcPts val="2758"/>
              </a:lnSpc>
            </a:pPr>
            <a:endParaRPr lang="en-US" sz="2560"/>
          </a:p>
          <a:p>
            <a:pPr indent="1300821"/>
            <a:r>
              <a:rPr lang="en-US" altLang="zh-CN" sz="3413">
                <a:solidFill>
                  <a:srgbClr val="000000"/>
                </a:solidFill>
                <a:latin typeface="Calibri"/>
                <a:ea typeface="Calibri"/>
              </a:rPr>
              <a:t>Also</a:t>
            </a:r>
            <a:r>
              <a:rPr lang="en-US" altLang="zh-CN" sz="3413" spc="-43">
                <a:solidFill>
                  <a:srgbClr val="000000"/>
                </a:solidFill>
                <a:latin typeface="Calibri"/>
                <a:cs typeface="Calibri"/>
              </a:rPr>
              <a:t> </a:t>
            </a:r>
            <a:r>
              <a:rPr lang="en-US" altLang="zh-CN" sz="3413">
                <a:solidFill>
                  <a:srgbClr val="000000"/>
                </a:solidFill>
                <a:latin typeface="Calibri"/>
                <a:ea typeface="Calibri"/>
              </a:rPr>
              <a:t>consider:</a:t>
            </a:r>
            <a:r>
              <a:rPr lang="en-US" altLang="zh-CN" sz="3413" spc="-48">
                <a:solidFill>
                  <a:srgbClr val="000000"/>
                </a:solidFill>
                <a:latin typeface="Calibri"/>
                <a:cs typeface="Calibri"/>
              </a:rPr>
              <a:t> </a:t>
            </a:r>
            <a:r>
              <a:rPr lang="en-US" altLang="zh-CN" sz="3413">
                <a:solidFill>
                  <a:srgbClr val="000000"/>
                </a:solidFill>
                <a:latin typeface="Calibri"/>
                <a:ea typeface="Calibri"/>
              </a:rPr>
              <a:t>Spatial</a:t>
            </a:r>
            <a:r>
              <a:rPr lang="en-US" altLang="zh-CN" sz="3413" spc="-48">
                <a:solidFill>
                  <a:srgbClr val="000000"/>
                </a:solidFill>
                <a:latin typeface="Calibri"/>
                <a:cs typeface="Calibri"/>
              </a:rPr>
              <a:t> </a:t>
            </a:r>
            <a:r>
              <a:rPr lang="en-US" altLang="zh-CN" sz="3413">
                <a:solidFill>
                  <a:srgbClr val="000000"/>
                </a:solidFill>
                <a:latin typeface="Calibri"/>
                <a:ea typeface="Calibri"/>
              </a:rPr>
              <a:t>heterogeneity</a:t>
            </a:r>
            <a:r>
              <a:rPr lang="en-US" altLang="zh-CN" sz="3413" spc="-48">
                <a:solidFill>
                  <a:srgbClr val="000000"/>
                </a:solidFill>
                <a:latin typeface="Calibri"/>
                <a:cs typeface="Calibri"/>
              </a:rPr>
              <a:t> </a:t>
            </a:r>
            <a:r>
              <a:rPr lang="en-US" altLang="zh-CN" sz="3413">
                <a:solidFill>
                  <a:srgbClr val="000000"/>
                </a:solidFill>
                <a:latin typeface="Calibri"/>
                <a:ea typeface="Calibri"/>
              </a:rPr>
              <a:t>of</a:t>
            </a:r>
            <a:r>
              <a:rPr lang="en-US" altLang="zh-CN" sz="3413" spc="-50">
                <a:solidFill>
                  <a:srgbClr val="000000"/>
                </a:solidFill>
                <a:latin typeface="Calibri"/>
                <a:cs typeface="Calibri"/>
              </a:rPr>
              <a:t> </a:t>
            </a:r>
            <a:r>
              <a:rPr lang="en-US" altLang="zh-CN" sz="3413" b="1">
                <a:solidFill>
                  <a:srgbClr val="2D5395"/>
                </a:solidFill>
                <a:latin typeface="Calibri"/>
                <a:ea typeface="Calibri"/>
              </a:rPr>
              <a:t>noise</a:t>
            </a:r>
            <a:r>
              <a:rPr lang="en-US" altLang="zh-CN" sz="3413">
                <a:solidFill>
                  <a:srgbClr val="000000"/>
                </a:solidFill>
                <a:latin typeface="Calibri"/>
                <a:ea typeface="Calibri"/>
              </a:rPr>
              <a:t>:</a:t>
            </a:r>
          </a:p>
          <a:p>
            <a:pPr indent="4009751">
              <a:spcBef>
                <a:spcPts val="142"/>
              </a:spcBef>
            </a:pPr>
            <a:r>
              <a:rPr lang="en-US" altLang="zh-CN" sz="2560" spc="-14">
                <a:solidFill>
                  <a:srgbClr val="000000"/>
                </a:solidFill>
                <a:latin typeface="Calibri"/>
                <a:ea typeface="Calibri"/>
              </a:rPr>
              <a:t>1</a:t>
            </a:r>
          </a:p>
          <a:p>
            <a:pPr>
              <a:lnSpc>
                <a:spcPts val="1422"/>
              </a:lnSpc>
            </a:pPr>
            <a:endParaRPr lang="en-US" sz="2560"/>
          </a:p>
          <a:p>
            <a:pPr>
              <a:lnSpc>
                <a:spcPts val="1422"/>
              </a:lnSpc>
            </a:pPr>
            <a:endParaRPr lang="en-US" sz="2560"/>
          </a:p>
          <a:p>
            <a:pPr>
              <a:lnSpc>
                <a:spcPts val="1892"/>
              </a:lnSpc>
            </a:pPr>
            <a:endParaRPr lang="en-US" sz="2560"/>
          </a:p>
          <a:p>
            <a:pPr indent="4009751"/>
            <a:r>
              <a:rPr lang="en-US" altLang="zh-CN" sz="2560" spc="-14">
                <a:solidFill>
                  <a:srgbClr val="000000"/>
                </a:solidFill>
                <a:latin typeface="Calibri"/>
                <a:ea typeface="Calibri"/>
              </a:rPr>
              <a:t>0</a:t>
            </a:r>
          </a:p>
          <a:p>
            <a:pPr>
              <a:lnSpc>
                <a:spcPts val="1422"/>
              </a:lnSpc>
            </a:pPr>
            <a:endParaRPr lang="en-US" sz="2560"/>
          </a:p>
          <a:p>
            <a:pPr>
              <a:lnSpc>
                <a:spcPts val="1422"/>
              </a:lnSpc>
            </a:pPr>
            <a:endParaRPr lang="en-US" sz="2560"/>
          </a:p>
          <a:p>
            <a:pPr>
              <a:lnSpc>
                <a:spcPts val="1627"/>
              </a:lnSpc>
            </a:pPr>
            <a:endParaRPr lang="en-US" sz="2560"/>
          </a:p>
          <a:p>
            <a:pPr indent="3901379"/>
            <a:r>
              <a:rPr lang="en-US" altLang="zh-CN" sz="2560" spc="-7">
                <a:solidFill>
                  <a:srgbClr val="000000"/>
                </a:solidFill>
                <a:latin typeface="Calibri"/>
                <a:ea typeface="Calibri"/>
              </a:rPr>
              <a:t>-1</a:t>
            </a:r>
          </a:p>
        </p:txBody>
      </p:sp>
      <p:graphicFrame>
        <p:nvGraphicFramePr>
          <p:cNvPr id="2" name="object 2"/>
          <p:cNvGraphicFramePr>
            <a:graphicFrameLocks noGrp="1"/>
          </p:cNvGraphicFramePr>
          <p:nvPr/>
        </p:nvGraphicFramePr>
        <p:xfrm>
          <a:off x="8724317" y="2275840"/>
          <a:ext cx="4837779" cy="3780479"/>
        </p:xfrm>
        <a:graphic>
          <a:graphicData uri="http://schemas.openxmlformats.org/drawingml/2006/table">
            <a:tbl>
              <a:tblPr firstRow="1" bandRow="1">
                <a:tableStyleId>{2D5ABB26-0587-4C30-8999-92F81FD0307C}</a:tableStyleId>
              </a:tblPr>
              <a:tblGrid>
                <a:gridCol w="2106778">
                  <a:extLst>
                    <a:ext uri="{9D8B030D-6E8A-4147-A177-3AD203B41FA5}">
                      <a16:colId xmlns:a16="http://schemas.microsoft.com/office/drawing/2014/main" val="20000"/>
                    </a:ext>
                  </a:extLst>
                </a:gridCol>
                <a:gridCol w="138716">
                  <a:extLst>
                    <a:ext uri="{9D8B030D-6E8A-4147-A177-3AD203B41FA5}">
                      <a16:colId xmlns:a16="http://schemas.microsoft.com/office/drawing/2014/main" val="20001"/>
                    </a:ext>
                  </a:extLst>
                </a:gridCol>
                <a:gridCol w="82362">
                  <a:extLst>
                    <a:ext uri="{9D8B030D-6E8A-4147-A177-3AD203B41FA5}">
                      <a16:colId xmlns:a16="http://schemas.microsoft.com/office/drawing/2014/main" val="20002"/>
                    </a:ext>
                  </a:extLst>
                </a:gridCol>
                <a:gridCol w="82364">
                  <a:extLst>
                    <a:ext uri="{9D8B030D-6E8A-4147-A177-3AD203B41FA5}">
                      <a16:colId xmlns:a16="http://schemas.microsoft.com/office/drawing/2014/main" val="20003"/>
                    </a:ext>
                  </a:extLst>
                </a:gridCol>
                <a:gridCol w="257926">
                  <a:extLst>
                    <a:ext uri="{9D8B030D-6E8A-4147-A177-3AD203B41FA5}">
                      <a16:colId xmlns:a16="http://schemas.microsoft.com/office/drawing/2014/main" val="20004"/>
                    </a:ext>
                  </a:extLst>
                </a:gridCol>
                <a:gridCol w="561374">
                  <a:extLst>
                    <a:ext uri="{9D8B030D-6E8A-4147-A177-3AD203B41FA5}">
                      <a16:colId xmlns:a16="http://schemas.microsoft.com/office/drawing/2014/main" val="20005"/>
                    </a:ext>
                  </a:extLst>
                </a:gridCol>
                <a:gridCol w="654574">
                  <a:extLst>
                    <a:ext uri="{9D8B030D-6E8A-4147-A177-3AD203B41FA5}">
                      <a16:colId xmlns:a16="http://schemas.microsoft.com/office/drawing/2014/main" val="20006"/>
                    </a:ext>
                  </a:extLst>
                </a:gridCol>
                <a:gridCol w="953685">
                  <a:extLst>
                    <a:ext uri="{9D8B030D-6E8A-4147-A177-3AD203B41FA5}">
                      <a16:colId xmlns:a16="http://schemas.microsoft.com/office/drawing/2014/main" val="20007"/>
                    </a:ext>
                  </a:extLst>
                </a:gridCol>
              </a:tblGrid>
              <a:tr h="1497719">
                <a:tc>
                  <a:txBody>
                    <a:bodyPr/>
                    <a:lstStyle/>
                    <a:p>
                      <a:pPr>
                        <a:lnSpc>
                          <a:spcPts val="1000"/>
                        </a:lnSpc>
                      </a:pPr>
                      <a:endParaRPr lang="en-US" sz="3600"/>
                    </a:p>
                    <a:p>
                      <a:pPr>
                        <a:lnSpc>
                          <a:spcPts val="1000"/>
                        </a:lnSpc>
                      </a:pPr>
                      <a:endParaRPr lang="en-US" sz="3600"/>
                    </a:p>
                    <a:p>
                      <a:pPr>
                        <a:lnSpc>
                          <a:spcPts val="1060"/>
                        </a:lnSpc>
                      </a:pPr>
                      <a:endParaRPr lang="en-US" sz="3600"/>
                    </a:p>
                    <a:p>
                      <a:pPr marL="0" indent="639445">
                        <a:lnSpc>
                          <a:spcPct val="100000"/>
                        </a:lnSpc>
                      </a:pPr>
                      <a:r>
                        <a:rPr lang="en-US" altLang="zh-CN" sz="3400" spc="-85">
                          <a:solidFill>
                            <a:srgbClr val="0000FE"/>
                          </a:solidFill>
                          <a:latin typeface="Calibri"/>
                          <a:ea typeface="Calibri"/>
                        </a:rPr>
                        <a:t>+</a:t>
                      </a:r>
                    </a:p>
                  </a:txBody>
                  <a:tcPr marL="0" marR="0" marT="0" marB="0">
                    <a:lnL w="12191">
                      <a:solidFill>
                        <a:srgbClr val="8E512D"/>
                      </a:solidFill>
                      <a:prstDash val="solid"/>
                    </a:lnL>
                    <a:lnR w="6095">
                      <a:solidFill>
                        <a:srgbClr val="C37043"/>
                      </a:solidFill>
                      <a:prstDash val="solid"/>
                    </a:lnR>
                    <a:lnT w="12191">
                      <a:solidFill>
                        <a:srgbClr val="8E512D"/>
                      </a:solidFill>
                      <a:prstDash val="solid"/>
                    </a:lnT>
                    <a:lnB w="6095">
                      <a:solidFill>
                        <a:srgbClr val="C37043"/>
                      </a:solidFill>
                      <a:prstDash val="solid"/>
                    </a:lnB>
                  </a:tcPr>
                </a:tc>
                <a:tc rowSpan="2" gridSpan="6">
                  <a:txBody>
                    <a:bodyPr/>
                    <a:lstStyle/>
                    <a:p>
                      <a:pPr>
                        <a:lnSpc>
                          <a:spcPts val="1000"/>
                        </a:lnSpc>
                      </a:pPr>
                      <a:endParaRPr lang="en-US" sz="3600"/>
                    </a:p>
                    <a:p>
                      <a:pPr>
                        <a:lnSpc>
                          <a:spcPts val="1000"/>
                        </a:lnSpc>
                      </a:pPr>
                      <a:endParaRPr lang="en-US" sz="3600"/>
                    </a:p>
                    <a:p>
                      <a:pPr>
                        <a:lnSpc>
                          <a:spcPts val="1000"/>
                        </a:lnSpc>
                      </a:pPr>
                      <a:endParaRPr lang="en-US" sz="3600"/>
                    </a:p>
                    <a:p>
                      <a:pPr>
                        <a:lnSpc>
                          <a:spcPts val="1169"/>
                        </a:lnSpc>
                      </a:pPr>
                      <a:endParaRPr lang="en-US" sz="3600"/>
                    </a:p>
                    <a:p>
                      <a:pPr marL="0" indent="612013">
                        <a:lnSpc>
                          <a:spcPct val="100000"/>
                        </a:lnSpc>
                      </a:pPr>
                      <a:r>
                        <a:rPr lang="en-US" altLang="zh-CN" sz="4600" spc="-60">
                          <a:solidFill>
                            <a:srgbClr val="EB7B2F"/>
                          </a:solidFill>
                          <a:latin typeface="Calibri"/>
                          <a:ea typeface="Calibri"/>
                        </a:rPr>
                        <a:t>-</a:t>
                      </a: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rowSpan="2" h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rowSpan="2" h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rowSpan="2" h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rowSpan="2" h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rowSpan="2" h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rowSpan="2">
                  <a:txBody>
                    <a:bodyPr/>
                    <a:lstStyle/>
                    <a:p>
                      <a:pPr>
                        <a:lnSpc>
                          <a:spcPts val="1000"/>
                        </a:lnSpc>
                      </a:pPr>
                      <a:endParaRPr lang="en-US" sz="3600"/>
                    </a:p>
                    <a:p>
                      <a:pPr>
                        <a:lnSpc>
                          <a:spcPts val="1000"/>
                        </a:lnSpc>
                      </a:pPr>
                      <a:endParaRPr lang="en-US" sz="3600"/>
                    </a:p>
                    <a:p>
                      <a:pPr>
                        <a:lnSpc>
                          <a:spcPts val="1000"/>
                        </a:lnSpc>
                      </a:pPr>
                      <a:endParaRPr lang="en-US" sz="3600"/>
                    </a:p>
                    <a:p>
                      <a:pPr>
                        <a:lnSpc>
                          <a:spcPts val="1000"/>
                        </a:lnSpc>
                      </a:pPr>
                      <a:endParaRPr lang="en-US" sz="3600"/>
                    </a:p>
                    <a:p>
                      <a:pPr>
                        <a:lnSpc>
                          <a:spcPts val="1135"/>
                        </a:lnSpc>
                      </a:pPr>
                      <a:endParaRPr lang="en-US" sz="3600"/>
                    </a:p>
                    <a:p>
                      <a:pPr marL="0" indent="283718">
                        <a:lnSpc>
                          <a:spcPct val="100000"/>
                        </a:lnSpc>
                      </a:pPr>
                      <a:r>
                        <a:rPr lang="en-US" altLang="zh-CN" sz="3400" spc="-85">
                          <a:solidFill>
                            <a:srgbClr val="0000FE"/>
                          </a:solidFill>
                          <a:latin typeface="Calibri"/>
                          <a:ea typeface="Calibri"/>
                        </a:rPr>
                        <a:t>+</a:t>
                      </a:r>
                    </a:p>
                  </a:txBody>
                  <a:tcPr marL="0" marR="0" marT="0" marB="0">
                    <a:lnL w="6095">
                      <a:solidFill>
                        <a:srgbClr val="C37043"/>
                      </a:solidFill>
                      <a:prstDash val="solid"/>
                    </a:lnL>
                    <a:lnR w="12191">
                      <a:solidFill>
                        <a:srgbClr val="8E512D"/>
                      </a:solidFill>
                      <a:prstDash val="solid"/>
                    </a:lnR>
                    <a:lnT w="12191">
                      <a:solidFill>
                        <a:srgbClr val="8E512D"/>
                      </a:solidFill>
                      <a:prstDash val="solid"/>
                    </a:lnT>
                    <a:lnB w="6095">
                      <a:solidFill>
                        <a:srgbClr val="C37043"/>
                      </a:solidFill>
                      <a:prstDash val="solid"/>
                    </a:lnB>
                  </a:tcPr>
                </a:tc>
                <a:extLst>
                  <a:ext uri="{0D108BD9-81ED-4DB2-BD59-A6C34878D82A}">
                    <a16:rowId xmlns:a16="http://schemas.microsoft.com/office/drawing/2014/main" val="10000"/>
                  </a:ext>
                </a:extLst>
              </a:tr>
              <a:tr h="654575">
                <a:tc rowSpan="7">
                  <a:txBody>
                    <a:bodyPr/>
                    <a:lstStyle/>
                    <a:p>
                      <a:pPr>
                        <a:lnSpc>
                          <a:spcPts val="1000"/>
                        </a:lnSpc>
                      </a:pPr>
                      <a:endParaRPr lang="en-US" sz="3600"/>
                    </a:p>
                    <a:p>
                      <a:pPr>
                        <a:lnSpc>
                          <a:spcPts val="1000"/>
                        </a:lnSpc>
                      </a:pPr>
                      <a:endParaRPr lang="en-US" sz="3600"/>
                    </a:p>
                    <a:p>
                      <a:pPr>
                        <a:lnSpc>
                          <a:spcPts val="1000"/>
                        </a:lnSpc>
                      </a:pPr>
                      <a:endParaRPr lang="en-US" sz="3600"/>
                    </a:p>
                    <a:p>
                      <a:pPr>
                        <a:lnSpc>
                          <a:spcPts val="1000"/>
                        </a:lnSpc>
                      </a:pPr>
                      <a:endParaRPr lang="en-US" sz="3600"/>
                    </a:p>
                    <a:p>
                      <a:pPr>
                        <a:lnSpc>
                          <a:spcPts val="1335"/>
                        </a:lnSpc>
                      </a:pPr>
                      <a:endParaRPr lang="en-US" sz="3600"/>
                    </a:p>
                    <a:p>
                      <a:pPr marL="0" indent="639445">
                        <a:lnSpc>
                          <a:spcPct val="100000"/>
                        </a:lnSpc>
                      </a:pPr>
                      <a:r>
                        <a:rPr lang="en-US" altLang="zh-CN" sz="4600" spc="-85">
                          <a:solidFill>
                            <a:srgbClr val="EB7B2F"/>
                          </a:solidFill>
                          <a:latin typeface="Calibri"/>
                          <a:ea typeface="Calibri"/>
                        </a:rPr>
                        <a:t>-</a:t>
                      </a:r>
                    </a:p>
                  </a:txBody>
                  <a:tcPr marL="0" marR="0" marT="0" marB="0">
                    <a:lnL w="12191">
                      <a:solidFill>
                        <a:srgbClr val="8E512D"/>
                      </a:solidFill>
                      <a:prstDash val="solid"/>
                    </a:lnL>
                    <a:lnR w="6095">
                      <a:solidFill>
                        <a:srgbClr val="C37043"/>
                      </a:solidFill>
                      <a:prstDash val="solid"/>
                    </a:lnR>
                    <a:lnT w="6095">
                      <a:solidFill>
                        <a:srgbClr val="C37043"/>
                      </a:solidFill>
                      <a:prstDash val="solid"/>
                    </a:lnT>
                    <a:lnB w="12191">
                      <a:solidFill>
                        <a:srgbClr val="8E512D"/>
                      </a:solidFill>
                      <a:prstDash val="solid"/>
                    </a:lnB>
                  </a:tcPr>
                </a:tc>
                <a:tc gridSpan="6" v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hMerge="1" v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hMerge="1" v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hMerge="1" v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hMerge="1" v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hMerge="1" vMerge="1">
                  <a:txBody>
                    <a:bodyPr/>
                    <a:lstStyle/>
                    <a:p>
                      <a:endParaRPr/>
                    </a:p>
                  </a:txBody>
                  <a:tcPr marL="0" marR="0" marT="0" marB="0">
                    <a:lnL w="6095">
                      <a:solidFill>
                        <a:srgbClr val="C37043"/>
                      </a:solidFill>
                      <a:prstDash val="solid"/>
                    </a:lnL>
                    <a:lnR w="6095">
                      <a:solidFill>
                        <a:srgbClr val="C37043"/>
                      </a:solidFill>
                      <a:prstDash val="solid"/>
                    </a:lnR>
                    <a:lnT w="12191">
                      <a:solidFill>
                        <a:srgbClr val="8E512D"/>
                      </a:solidFill>
                      <a:prstDash val="solid"/>
                    </a:lnT>
                    <a:lnB w="6095">
                      <a:solidFill>
                        <a:srgbClr val="C37043"/>
                      </a:solidFill>
                      <a:prstDash val="solid"/>
                    </a:lnB>
                  </a:tcPr>
                </a:tc>
                <a:tc vMerge="1">
                  <a:txBody>
                    <a:bodyPr/>
                    <a:lstStyle/>
                    <a:p>
                      <a:endParaRPr/>
                    </a:p>
                  </a:txBody>
                  <a:tcPr marL="0" marR="0" marT="0" marB="0">
                    <a:lnL w="6095">
                      <a:solidFill>
                        <a:srgbClr val="C37043"/>
                      </a:solidFill>
                      <a:prstDash val="solid"/>
                    </a:lnL>
                    <a:lnR w="12191">
                      <a:solidFill>
                        <a:srgbClr val="8E512D"/>
                      </a:solidFill>
                      <a:prstDash val="solid"/>
                    </a:lnR>
                    <a:lnT w="12191">
                      <a:solidFill>
                        <a:srgbClr val="8E512D"/>
                      </a:solidFill>
                      <a:prstDash val="solid"/>
                    </a:lnT>
                    <a:lnB w="6095">
                      <a:solidFill>
                        <a:srgbClr val="C37043"/>
                      </a:solidFill>
                      <a:prstDash val="solid"/>
                    </a:lnB>
                  </a:tcPr>
                </a:tc>
                <a:extLst>
                  <a:ext uri="{0D108BD9-81ED-4DB2-BD59-A6C34878D82A}">
                    <a16:rowId xmlns:a16="http://schemas.microsoft.com/office/drawing/2014/main" val="10001"/>
                  </a:ext>
                </a:extLst>
              </a:tr>
              <a:tr h="561372">
                <a:tc vMerge="1">
                  <a:txBody>
                    <a:bodyPr/>
                    <a:lstStyle/>
                    <a:p>
                      <a:endParaRPr/>
                    </a:p>
                  </a:txBody>
                  <a:tcPr marL="0" marR="0" marT="0" marB="0">
                    <a:lnL w="12191">
                      <a:solidFill>
                        <a:srgbClr val="8E512D"/>
                      </a:solidFill>
                      <a:prstDash val="solid"/>
                    </a:lnL>
                    <a:lnR w="6095">
                      <a:solidFill>
                        <a:srgbClr val="C37043"/>
                      </a:solidFill>
                      <a:prstDash val="solid"/>
                    </a:lnR>
                    <a:lnT w="6095">
                      <a:solidFill>
                        <a:srgbClr val="C37043"/>
                      </a:solidFill>
                      <a:prstDash val="solid"/>
                    </a:lnT>
                    <a:lnB w="12191">
                      <a:solidFill>
                        <a:srgbClr val="8E512D"/>
                      </a:solidFill>
                      <a:prstDash val="solid"/>
                    </a:lnB>
                  </a:tcPr>
                </a:tc>
                <a:tc gridSpan="5">
                  <a:txBody>
                    <a:bodyPr/>
                    <a:lstStyle/>
                    <a:p>
                      <a:pPr marL="0" indent="283209">
                        <a:lnSpc>
                          <a:spcPct val="100000"/>
                        </a:lnSpc>
                        <a:spcBef>
                          <a:spcPts val="175"/>
                        </a:spcBef>
                      </a:pPr>
                      <a:r>
                        <a:rPr lang="en-US" altLang="zh-CN" sz="3400" spc="-60">
                          <a:solidFill>
                            <a:srgbClr val="0000FE"/>
                          </a:solidFill>
                          <a:latin typeface="Calibri"/>
                          <a:ea typeface="Calibri"/>
                        </a:rPr>
                        <a:t>+</a:t>
                      </a: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rowSpan="2" gridSpan="2">
                  <a:txBody>
                    <a:bodyPr/>
                    <a:lstStyle/>
                    <a:p>
                      <a:pPr marL="0" indent="480694">
                        <a:lnSpc>
                          <a:spcPct val="100000"/>
                        </a:lnSpc>
                      </a:pPr>
                      <a:r>
                        <a:rPr lang="en-US" altLang="zh-CN" sz="4600" spc="-85">
                          <a:solidFill>
                            <a:srgbClr val="EB7B2F"/>
                          </a:solidFill>
                          <a:latin typeface="Calibri"/>
                          <a:ea typeface="Calibri"/>
                        </a:rPr>
                        <a:t>-</a:t>
                      </a:r>
                    </a:p>
                  </a:txBody>
                  <a:tcPr marL="0" marR="0" marT="0" marB="0">
                    <a:lnL w="6095">
                      <a:solidFill>
                        <a:srgbClr val="C37043"/>
                      </a:solidFill>
                      <a:prstDash val="solid"/>
                    </a:lnL>
                    <a:lnR w="12191">
                      <a:solidFill>
                        <a:srgbClr val="8E512D"/>
                      </a:solidFill>
                      <a:prstDash val="solid"/>
                    </a:lnR>
                    <a:lnT w="6095">
                      <a:solidFill>
                        <a:srgbClr val="C37043"/>
                      </a:solidFill>
                      <a:prstDash val="solid"/>
                    </a:lnT>
                    <a:lnB w="6095">
                      <a:solidFill>
                        <a:srgbClr val="C37043"/>
                      </a:solidFill>
                      <a:prstDash val="solid"/>
                    </a:lnB>
                  </a:tcPr>
                </a:tc>
                <a:tc rowSpan="2" h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6095">
                      <a:solidFill>
                        <a:srgbClr val="C37043"/>
                      </a:solidFill>
                      <a:prstDash val="solid"/>
                    </a:lnB>
                  </a:tcPr>
                </a:tc>
                <a:extLst>
                  <a:ext uri="{0D108BD9-81ED-4DB2-BD59-A6C34878D82A}">
                    <a16:rowId xmlns:a16="http://schemas.microsoft.com/office/drawing/2014/main" val="10002"/>
                  </a:ext>
                </a:extLst>
              </a:tr>
              <a:tr h="234086">
                <a:tc vMerge="1">
                  <a:txBody>
                    <a:bodyPr/>
                    <a:lstStyle/>
                    <a:p>
                      <a:endParaRPr/>
                    </a:p>
                  </a:txBody>
                  <a:tcPr marL="0" marR="0" marT="0" marB="0">
                    <a:lnL w="12191">
                      <a:solidFill>
                        <a:srgbClr val="8E512D"/>
                      </a:solidFill>
                      <a:prstDash val="solid"/>
                    </a:lnL>
                    <a:lnR w="6095">
                      <a:solidFill>
                        <a:srgbClr val="C37043"/>
                      </a:solidFill>
                      <a:prstDash val="solid"/>
                    </a:lnR>
                    <a:lnT w="6095">
                      <a:solidFill>
                        <a:srgbClr val="C37043"/>
                      </a:solidFill>
                      <a:prstDash val="solid"/>
                    </a:lnT>
                    <a:lnB w="12191">
                      <a:solidFill>
                        <a:srgbClr val="8E512D"/>
                      </a:solidFill>
                      <a:prstDash val="solid"/>
                    </a:lnB>
                  </a:tcPr>
                </a:tc>
                <a:tc rowSpan="2" gridSpan="4">
                  <a:txBody>
                    <a:bodyPr/>
                    <a:lstStyle/>
                    <a:p>
                      <a:pPr marL="0" indent="85597">
                        <a:lnSpc>
                          <a:spcPct val="69999"/>
                        </a:lnSpc>
                      </a:pPr>
                      <a:r>
                        <a:rPr lang="en-US" altLang="zh-CN" sz="3400" spc="-60">
                          <a:solidFill>
                            <a:srgbClr val="0000FE"/>
                          </a:solidFill>
                          <a:latin typeface="Calibri"/>
                          <a:ea typeface="Calibri"/>
                        </a:rPr>
                        <a:t>+</a:t>
                      </a: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rowSpan="2"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rowSpan="2"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rowSpan="2"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rowSpan="5">
                  <a:txBody>
                    <a:bodyPr/>
                    <a:lstStyle/>
                    <a:p>
                      <a:pPr>
                        <a:lnSpc>
                          <a:spcPts val="765"/>
                        </a:lnSpc>
                      </a:pPr>
                      <a:endParaRPr lang="en-US" sz="3600"/>
                    </a:p>
                    <a:p>
                      <a:pPr marL="0" indent="151511">
                        <a:lnSpc>
                          <a:spcPct val="100000"/>
                        </a:lnSpc>
                      </a:pPr>
                      <a:r>
                        <a:rPr lang="en-US" altLang="zh-CN" sz="4600" spc="-60">
                          <a:solidFill>
                            <a:srgbClr val="EB7B2F"/>
                          </a:solidFill>
                          <a:latin typeface="Calibri"/>
                          <a:ea typeface="Calibri"/>
                        </a:rPr>
                        <a:t>-</a:t>
                      </a: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gridSpan="2" v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6095">
                      <a:solidFill>
                        <a:srgbClr val="C37043"/>
                      </a:solidFill>
                      <a:prstDash val="solid"/>
                    </a:lnB>
                  </a:tcPr>
                </a:tc>
                <a:tc hMerge="1" v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6095">
                      <a:solidFill>
                        <a:srgbClr val="C37043"/>
                      </a:solidFill>
                      <a:prstDash val="solid"/>
                    </a:lnB>
                  </a:tcPr>
                </a:tc>
                <a:extLst>
                  <a:ext uri="{0D108BD9-81ED-4DB2-BD59-A6C34878D82A}">
                    <a16:rowId xmlns:a16="http://schemas.microsoft.com/office/drawing/2014/main" val="10003"/>
                  </a:ext>
                </a:extLst>
              </a:tr>
              <a:tr h="140884">
                <a:tc vMerge="1">
                  <a:txBody>
                    <a:bodyPr/>
                    <a:lstStyle/>
                    <a:p>
                      <a:endParaRPr/>
                    </a:p>
                  </a:txBody>
                  <a:tcPr marL="0" marR="0" marT="0" marB="0">
                    <a:lnL w="12191">
                      <a:solidFill>
                        <a:srgbClr val="8E512D"/>
                      </a:solidFill>
                      <a:prstDash val="solid"/>
                    </a:lnL>
                    <a:lnR w="6095">
                      <a:solidFill>
                        <a:srgbClr val="C37043"/>
                      </a:solidFill>
                      <a:prstDash val="solid"/>
                    </a:lnR>
                    <a:lnT w="6095">
                      <a:solidFill>
                        <a:srgbClr val="C37043"/>
                      </a:solidFill>
                      <a:prstDash val="solid"/>
                    </a:lnT>
                    <a:lnB w="12191">
                      <a:solidFill>
                        <a:srgbClr val="8E512D"/>
                      </a:solidFill>
                      <a:prstDash val="solid"/>
                    </a:lnB>
                  </a:tcPr>
                </a:tc>
                <a:tc gridSpan="4"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hMerge="1"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hMerge="1"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hMerge="1"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rowSpan="4" gridSpan="2">
                  <a:txBody>
                    <a:bodyPr/>
                    <a:lstStyle/>
                    <a:p>
                      <a:pPr>
                        <a:lnSpc>
                          <a:spcPts val="750"/>
                        </a:lnSpc>
                      </a:pPr>
                      <a:endParaRPr lang="en-US" sz="3600"/>
                    </a:p>
                    <a:p>
                      <a:pPr marL="0" indent="480694">
                        <a:lnSpc>
                          <a:spcPct val="100000"/>
                        </a:lnSpc>
                      </a:pPr>
                      <a:r>
                        <a:rPr lang="en-US" altLang="zh-CN" sz="3400" spc="-85">
                          <a:solidFill>
                            <a:srgbClr val="0000FE"/>
                          </a:solidFill>
                          <a:latin typeface="Calibri"/>
                          <a:ea typeface="Calibri"/>
                        </a:rPr>
                        <a:t>+</a:t>
                      </a:r>
                    </a:p>
                  </a:txBody>
                  <a:tcPr marL="0" marR="0" marT="0" marB="0">
                    <a:lnL w="6095">
                      <a:solidFill>
                        <a:srgbClr val="C37043"/>
                      </a:solidFill>
                      <a:prstDash val="solid"/>
                    </a:lnL>
                    <a:lnR w="12191">
                      <a:solidFill>
                        <a:srgbClr val="8E512D"/>
                      </a:solidFill>
                      <a:prstDash val="solid"/>
                    </a:lnR>
                    <a:lnT w="6095">
                      <a:solidFill>
                        <a:srgbClr val="C37043"/>
                      </a:solidFill>
                      <a:prstDash val="solid"/>
                    </a:lnT>
                    <a:lnB w="12191">
                      <a:solidFill>
                        <a:srgbClr val="8E512D"/>
                      </a:solidFill>
                      <a:prstDash val="solid"/>
                    </a:lnB>
                  </a:tcPr>
                </a:tc>
                <a:tc rowSpan="4" h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12191">
                      <a:solidFill>
                        <a:srgbClr val="8E512D"/>
                      </a:solidFill>
                      <a:prstDash val="solid"/>
                    </a:lnB>
                  </a:tcPr>
                </a:tc>
                <a:extLst>
                  <a:ext uri="{0D108BD9-81ED-4DB2-BD59-A6C34878D82A}">
                    <a16:rowId xmlns:a16="http://schemas.microsoft.com/office/drawing/2014/main" val="10004"/>
                  </a:ext>
                </a:extLst>
              </a:tr>
              <a:tr h="162560">
                <a:tc vMerge="1">
                  <a:txBody>
                    <a:bodyPr/>
                    <a:lstStyle/>
                    <a:p>
                      <a:endParaRPr/>
                    </a:p>
                  </a:txBody>
                  <a:tcPr marL="0" marR="0" marT="0" marB="0">
                    <a:lnL w="12191">
                      <a:solidFill>
                        <a:srgbClr val="8E512D"/>
                      </a:solidFill>
                      <a:prstDash val="solid"/>
                    </a:lnL>
                    <a:lnR w="6095">
                      <a:solidFill>
                        <a:srgbClr val="C37043"/>
                      </a:solidFill>
                      <a:prstDash val="solid"/>
                    </a:lnR>
                    <a:lnT w="6095">
                      <a:solidFill>
                        <a:srgbClr val="C37043"/>
                      </a:solidFill>
                      <a:prstDash val="solid"/>
                    </a:lnT>
                    <a:lnB w="12191">
                      <a:solidFill>
                        <a:srgbClr val="8E512D"/>
                      </a:solidFill>
                      <a:prstDash val="solid"/>
                    </a:lnB>
                  </a:tcPr>
                </a:tc>
                <a:tc rowSpan="2">
                  <a:txBody>
                    <a:bodyPr/>
                    <a:lstStyle/>
                    <a:p>
                      <a:pPr marL="0">
                        <a:lnSpc>
                          <a:spcPct val="100000"/>
                        </a:lnSpc>
                        <a:spcBef>
                          <a:spcPts val="300"/>
                        </a:spcBef>
                      </a:pPr>
                      <a:r>
                        <a:rPr lang="en-US" altLang="zh-CN" sz="1700" spc="-119">
                          <a:solidFill>
                            <a:srgbClr val="0000FE"/>
                          </a:solidFill>
                          <a:latin typeface="Calibri"/>
                          <a:ea typeface="Calibri"/>
                        </a:rPr>
                        <a:t>+</a:t>
                      </a: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gridSpan="2">
                  <a:txBody>
                    <a:bodyPr/>
                    <a:lstStyle/>
                    <a:p>
                      <a:pPr>
                        <a:lnSpc>
                          <a:spcPct val="100000"/>
                        </a:lnSpc>
                      </a:pPr>
                      <a:r>
                        <a:rPr lang="en-US" altLang="zh-CN" sz="900">
                          <a:solidFill>
                            <a:srgbClr val="000000"/>
                          </a:solidFill>
                          <a:latin typeface="Times New Roman"/>
                          <a:ea typeface="Times New Roman"/>
                        </a:rPr>
                        <a:t> </a:t>
                      </a: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rowSpan="3">
                  <a:txBody>
                    <a:bodyPr/>
                    <a:lstStyle/>
                    <a:p>
                      <a:pPr>
                        <a:lnSpc>
                          <a:spcPts val="875"/>
                        </a:lnSpc>
                      </a:pPr>
                      <a:endParaRPr lang="en-US" sz="3600"/>
                    </a:p>
                    <a:p>
                      <a:pPr marL="0" indent="69849">
                        <a:lnSpc>
                          <a:spcPct val="100000"/>
                        </a:lnSpc>
                      </a:pPr>
                      <a:r>
                        <a:rPr lang="en-US" altLang="zh-CN" sz="2800" spc="-90">
                          <a:solidFill>
                            <a:srgbClr val="EB7B2F"/>
                          </a:solidFill>
                          <a:latin typeface="Calibri"/>
                          <a:ea typeface="Calibri"/>
                        </a:rPr>
                        <a:t>-</a:t>
                      </a: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gridSpan="2" v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12191">
                      <a:solidFill>
                        <a:srgbClr val="8E512D"/>
                      </a:solidFill>
                      <a:prstDash val="solid"/>
                    </a:lnB>
                  </a:tcPr>
                </a:tc>
                <a:tc hMerge="1" v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12191">
                      <a:solidFill>
                        <a:srgbClr val="8E512D"/>
                      </a:solidFill>
                      <a:prstDash val="solid"/>
                    </a:lnB>
                  </a:tcPr>
                </a:tc>
                <a:extLst>
                  <a:ext uri="{0D108BD9-81ED-4DB2-BD59-A6C34878D82A}">
                    <a16:rowId xmlns:a16="http://schemas.microsoft.com/office/drawing/2014/main" val="10005"/>
                  </a:ext>
                </a:extLst>
              </a:tr>
              <a:tr h="164726">
                <a:tc vMerge="1">
                  <a:txBody>
                    <a:bodyPr/>
                    <a:lstStyle/>
                    <a:p>
                      <a:endParaRPr/>
                    </a:p>
                  </a:txBody>
                  <a:tcPr marL="0" marR="0" marT="0" marB="0">
                    <a:lnL w="12191">
                      <a:solidFill>
                        <a:srgbClr val="8E512D"/>
                      </a:solidFill>
                      <a:prstDash val="solid"/>
                    </a:lnL>
                    <a:lnR w="6095">
                      <a:solidFill>
                        <a:srgbClr val="C37043"/>
                      </a:solidFill>
                      <a:prstDash val="solid"/>
                    </a:lnR>
                    <a:lnT w="6095">
                      <a:solidFill>
                        <a:srgbClr val="C37043"/>
                      </a:solidFill>
                      <a:prstDash val="solid"/>
                    </a:lnT>
                    <a:lnB w="12191">
                      <a:solidFill>
                        <a:srgbClr val="8E512D"/>
                      </a:solidFill>
                      <a:prstDash val="solid"/>
                    </a:lnB>
                  </a:tcPr>
                </a:tc>
                <a:tc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a:txBody>
                    <a:bodyPr/>
                    <a:lstStyle/>
                    <a:p>
                      <a:pPr marL="0">
                        <a:lnSpc>
                          <a:spcPct val="59583"/>
                        </a:lnSpc>
                      </a:pPr>
                      <a:r>
                        <a:rPr lang="en-US" altLang="zh-CN" sz="1700" spc="-90">
                          <a:solidFill>
                            <a:srgbClr val="EB7B2F"/>
                          </a:solidFill>
                          <a:latin typeface="Calibri"/>
                          <a:ea typeface="Calibri"/>
                        </a:rPr>
                        <a:t>-</a:t>
                      </a: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a:txBody>
                    <a:bodyPr/>
                    <a:lstStyle/>
                    <a:p>
                      <a:pPr marL="0">
                        <a:lnSpc>
                          <a:spcPct val="79583"/>
                        </a:lnSpc>
                      </a:pPr>
                      <a:r>
                        <a:rPr lang="en-US" altLang="zh-CN" sz="1300" spc="-119">
                          <a:solidFill>
                            <a:srgbClr val="0000FE"/>
                          </a:solidFill>
                          <a:latin typeface="Calibri"/>
                          <a:ea typeface="Calibri"/>
                        </a:rPr>
                        <a:t>+</a:t>
                      </a:r>
                    </a:p>
                  </a:txBody>
                  <a:tcPr marL="0" marR="0" marT="0" marB="0">
                    <a:lnL w="6095">
                      <a:solidFill>
                        <a:srgbClr val="C37043"/>
                      </a:solidFill>
                      <a:prstDash val="solid"/>
                    </a:lnL>
                    <a:lnR w="6095">
                      <a:solidFill>
                        <a:srgbClr val="C37043"/>
                      </a:solidFill>
                      <a:prstDash val="solid"/>
                    </a:lnR>
                    <a:lnT w="6095">
                      <a:solidFill>
                        <a:srgbClr val="C37043"/>
                      </a:solidFill>
                      <a:prstDash val="solid"/>
                    </a:lnT>
                    <a:lnB w="6095">
                      <a:solidFill>
                        <a:srgbClr val="C37043"/>
                      </a:solidFill>
                      <a:prstDash val="solid"/>
                    </a:lnB>
                  </a:tcPr>
                </a:tc>
                <a:tc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gridSpan="2" v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12191">
                      <a:solidFill>
                        <a:srgbClr val="8E512D"/>
                      </a:solidFill>
                      <a:prstDash val="solid"/>
                    </a:lnB>
                  </a:tcPr>
                </a:tc>
                <a:tc hMerge="1" v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12191">
                      <a:solidFill>
                        <a:srgbClr val="8E512D"/>
                      </a:solidFill>
                      <a:prstDash val="solid"/>
                    </a:lnB>
                  </a:tcPr>
                </a:tc>
                <a:extLst>
                  <a:ext uri="{0D108BD9-81ED-4DB2-BD59-A6C34878D82A}">
                    <a16:rowId xmlns:a16="http://schemas.microsoft.com/office/drawing/2014/main" val="10006"/>
                  </a:ext>
                </a:extLst>
              </a:tr>
              <a:tr h="344627">
                <a:tc vMerge="1">
                  <a:txBody>
                    <a:bodyPr/>
                    <a:lstStyle/>
                    <a:p>
                      <a:endParaRPr/>
                    </a:p>
                  </a:txBody>
                  <a:tcPr marL="0" marR="0" marT="0" marB="0">
                    <a:lnL w="12191">
                      <a:solidFill>
                        <a:srgbClr val="8E512D"/>
                      </a:solidFill>
                      <a:prstDash val="solid"/>
                    </a:lnL>
                    <a:lnR w="6095">
                      <a:solidFill>
                        <a:srgbClr val="C37043"/>
                      </a:solidFill>
                      <a:prstDash val="solid"/>
                    </a:lnR>
                    <a:lnT w="6095">
                      <a:solidFill>
                        <a:srgbClr val="C37043"/>
                      </a:solidFill>
                      <a:prstDash val="solid"/>
                    </a:lnT>
                    <a:lnB w="12191">
                      <a:solidFill>
                        <a:srgbClr val="8E512D"/>
                      </a:solidFill>
                      <a:prstDash val="solid"/>
                    </a:lnB>
                  </a:tcPr>
                </a:tc>
                <a:tc gridSpan="3">
                  <a:txBody>
                    <a:bodyPr/>
                    <a:lstStyle/>
                    <a:p>
                      <a:pPr marL="0" indent="60959">
                        <a:lnSpc>
                          <a:spcPct val="85833"/>
                        </a:lnSpc>
                      </a:pPr>
                      <a:r>
                        <a:rPr lang="en-US" altLang="zh-CN" sz="2600" spc="-90">
                          <a:solidFill>
                            <a:srgbClr val="0000FE"/>
                          </a:solidFill>
                          <a:latin typeface="Calibri"/>
                          <a:ea typeface="Calibri"/>
                        </a:rPr>
                        <a:t>+</a:t>
                      </a: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h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vMerge="1">
                  <a:txBody>
                    <a:bodyPr/>
                    <a:lstStyle/>
                    <a:p>
                      <a:endParaRPr/>
                    </a:p>
                  </a:txBody>
                  <a:tcPr marL="0" marR="0" marT="0" marB="0">
                    <a:lnL w="6095">
                      <a:solidFill>
                        <a:srgbClr val="C37043"/>
                      </a:solidFill>
                      <a:prstDash val="solid"/>
                    </a:lnL>
                    <a:lnR w="6095">
                      <a:solidFill>
                        <a:srgbClr val="C37043"/>
                      </a:solidFill>
                      <a:prstDash val="solid"/>
                    </a:lnR>
                    <a:lnT w="6095">
                      <a:solidFill>
                        <a:srgbClr val="C37043"/>
                      </a:solidFill>
                      <a:prstDash val="solid"/>
                    </a:lnT>
                    <a:lnB w="12191">
                      <a:solidFill>
                        <a:srgbClr val="8E512D"/>
                      </a:solidFill>
                      <a:prstDash val="solid"/>
                    </a:lnB>
                  </a:tcPr>
                </a:tc>
                <a:tc gridSpan="2" v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12191">
                      <a:solidFill>
                        <a:srgbClr val="8E512D"/>
                      </a:solidFill>
                      <a:prstDash val="solid"/>
                    </a:lnB>
                  </a:tcPr>
                </a:tc>
                <a:tc hMerge="1" vMerge="1">
                  <a:txBody>
                    <a:bodyPr/>
                    <a:lstStyle/>
                    <a:p>
                      <a:endParaRPr/>
                    </a:p>
                  </a:txBody>
                  <a:tcPr marL="0" marR="0" marT="0" marB="0">
                    <a:lnL w="6095">
                      <a:solidFill>
                        <a:srgbClr val="C37043"/>
                      </a:solidFill>
                      <a:prstDash val="solid"/>
                    </a:lnL>
                    <a:lnR w="12191">
                      <a:solidFill>
                        <a:srgbClr val="8E512D"/>
                      </a:solidFill>
                      <a:prstDash val="solid"/>
                    </a:lnR>
                    <a:lnT w="6095">
                      <a:solidFill>
                        <a:srgbClr val="C37043"/>
                      </a:solidFill>
                      <a:prstDash val="solid"/>
                    </a:lnT>
                    <a:lnB w="12191">
                      <a:solidFill>
                        <a:srgbClr val="8E512D"/>
                      </a:solidFill>
                      <a:prstDash val="solid"/>
                    </a:lnB>
                  </a:tcPr>
                </a:tc>
                <a:extLst>
                  <a:ext uri="{0D108BD9-81ED-4DB2-BD59-A6C34878D82A}">
                    <a16:rowId xmlns:a16="http://schemas.microsoft.com/office/drawing/2014/main" val="10007"/>
                  </a:ext>
                </a:extLst>
              </a:tr>
            </a:tbl>
          </a:graphicData>
        </a:graphic>
      </p:graphicFrame>
      <p:sp>
        <p:nvSpPr>
          <p:cNvPr id="4" name="投影片編號版面配置區 3"/>
          <p:cNvSpPr>
            <a:spLocks noGrp="1"/>
          </p:cNvSpPr>
          <p:nvPr>
            <p:ph type="sldNum" sz="quarter" idx="12"/>
          </p:nvPr>
        </p:nvSpPr>
        <p:spPr/>
        <p:txBody>
          <a:bodyPr/>
          <a:lstStyle/>
          <a:p>
            <a:fld id="{186AF604-6CBA-6F4A-A6F6-26E48A4D0EE4}" type="slidenum">
              <a:rPr lang="en-US" smtClean="0"/>
              <a:t>99</a:t>
            </a:fld>
            <a:endParaRPr lang="en-US"/>
          </a:p>
        </p:txBody>
      </p:sp>
    </p:spTree>
    <p:extLst>
      <p:ext uri="{BB962C8B-B14F-4D97-AF65-F5344CB8AC3E}">
        <p14:creationId xmlns:p14="http://schemas.microsoft.com/office/powerpoint/2010/main" val="1985766190"/>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998</TotalTime>
  <Words>3382</Words>
  <Application>Microsoft Office PowerPoint</Application>
  <PresentationFormat>自訂</PresentationFormat>
  <Paragraphs>870</Paragraphs>
  <Slides>106</Slides>
  <Notes>63</Notes>
  <HiddenSlides>5</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106</vt:i4>
      </vt:variant>
    </vt:vector>
  </HeadingPairs>
  <TitlesOfParts>
    <vt:vector size="116" baseType="lpstr">
      <vt:lpstr>等线</vt:lpstr>
      <vt:lpstr>游ゴシック</vt:lpstr>
      <vt:lpstr>新細明體</vt:lpstr>
      <vt:lpstr>Arial</vt:lpstr>
      <vt:lpstr>Calibri</vt:lpstr>
      <vt:lpstr>Calibri Light</vt:lpstr>
      <vt:lpstr>Cambria Math</vt:lpstr>
      <vt:lpstr>Symbol</vt:lpstr>
      <vt:lpstr>Times New Roman</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VC bound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 Surrogate Loss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吳宛儒</cp:lastModifiedBy>
  <cp:revision>5</cp:revision>
  <dcterms:created xsi:type="dcterms:W3CDTF">2011-01-21T15:00:27Z</dcterms:created>
  <dcterms:modified xsi:type="dcterms:W3CDTF">2019-08-02T02:30:01Z</dcterms:modified>
</cp:coreProperties>
</file>